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3"/>
  </p:notesMasterIdLst>
  <p:sldIdLst>
    <p:sldId id="256" r:id="rId2"/>
    <p:sldId id="260" r:id="rId3"/>
    <p:sldId id="265" r:id="rId4"/>
    <p:sldId id="258" r:id="rId5"/>
    <p:sldId id="267" r:id="rId6"/>
    <p:sldId id="287" r:id="rId7"/>
    <p:sldId id="274" r:id="rId8"/>
    <p:sldId id="289" r:id="rId9"/>
    <p:sldId id="288" r:id="rId10"/>
    <p:sldId id="283" r:id="rId11"/>
    <p:sldId id="286" r:id="rId12"/>
    <p:sldId id="292" r:id="rId13"/>
    <p:sldId id="262" r:id="rId14"/>
    <p:sldId id="279" r:id="rId15"/>
    <p:sldId id="290" r:id="rId16"/>
    <p:sldId id="275" r:id="rId17"/>
    <p:sldId id="291" r:id="rId18"/>
    <p:sldId id="278" r:id="rId19"/>
    <p:sldId id="285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A24FC9-3225-1941-8FFD-8BD8344464BB}" v="8" dt="2022-01-14T15:55:45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Dhanda" userId="477aa9d0-0da9-4f2b-ab6e-88e133f53a24" providerId="ADAL" clId="{91A24FC9-3225-1941-8FFD-8BD8344464BB}"/>
    <pc:docChg chg="custSel modSld">
      <pc:chgData name="Aishwarya Dhanda" userId="477aa9d0-0da9-4f2b-ab6e-88e133f53a24" providerId="ADAL" clId="{91A24FC9-3225-1941-8FFD-8BD8344464BB}" dt="2022-01-14T17:40:33.092" v="11" actId="26606"/>
      <pc:docMkLst>
        <pc:docMk/>
      </pc:docMkLst>
      <pc:sldChg chg="modSp mod setBg">
        <pc:chgData name="Aishwarya Dhanda" userId="477aa9d0-0da9-4f2b-ab6e-88e133f53a24" providerId="ADAL" clId="{91A24FC9-3225-1941-8FFD-8BD8344464BB}" dt="2022-01-14T17:40:33.092" v="11" actId="26606"/>
        <pc:sldMkLst>
          <pc:docMk/>
          <pc:sldMk cId="3492660313" sldId="274"/>
        </pc:sldMkLst>
        <pc:spChg chg="mod">
          <ac:chgData name="Aishwarya Dhanda" userId="477aa9d0-0da9-4f2b-ab6e-88e133f53a24" providerId="ADAL" clId="{91A24FC9-3225-1941-8FFD-8BD8344464BB}" dt="2022-01-14T17:40:33.092" v="11" actId="26606"/>
          <ac:spMkLst>
            <pc:docMk/>
            <pc:sldMk cId="3492660313" sldId="274"/>
            <ac:spMk id="2" creationId="{1E0BA5B1-EA5C-1E4B-A90D-072DF8EC5F28}"/>
          </ac:spMkLst>
        </pc:spChg>
        <pc:picChg chg="mod">
          <ac:chgData name="Aishwarya Dhanda" userId="477aa9d0-0da9-4f2b-ab6e-88e133f53a24" providerId="ADAL" clId="{91A24FC9-3225-1941-8FFD-8BD8344464BB}" dt="2022-01-14T17:40:33.092" v="11" actId="26606"/>
          <ac:picMkLst>
            <pc:docMk/>
            <pc:sldMk cId="3492660313" sldId="274"/>
            <ac:picMk id="5" creationId="{0D6A5CC7-F5D2-42BF-A78A-8AF5AD6AD9C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AF342-93E4-4B43-88FB-B5141C34D4A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802C169D-700D-4308-99C8-63D0E19517DB}">
      <dgm:prSet/>
      <dgm:spPr/>
      <dgm:t>
        <a:bodyPr/>
        <a:lstStyle/>
        <a:p>
          <a:r>
            <a:rPr lang="en-US" b="1"/>
            <a:t>Data </a:t>
          </a:r>
          <a:r>
            <a:rPr lang="en-US" b="1">
              <a:latin typeface="Century Gothic" panose="020B0502020202020204"/>
            </a:rPr>
            <a:t>Engineer</a:t>
          </a:r>
          <a:endParaRPr lang="en-US" b="1"/>
        </a:p>
        <a:p>
          <a:r>
            <a:rPr lang="en-US" b="1" i="0"/>
            <a:t>Venkata Siva Bhargav Konakanchi</a:t>
          </a:r>
          <a:endParaRPr lang="en-US" b="1" err="1"/>
        </a:p>
      </dgm:t>
    </dgm:pt>
    <dgm:pt modelId="{8B29C2B9-4634-4042-BD2D-80DA755A88CD}" type="parTrans" cxnId="{65FDA2D5-8D83-45A9-83ED-FB596FE85573}">
      <dgm:prSet/>
      <dgm:spPr/>
      <dgm:t>
        <a:bodyPr/>
        <a:lstStyle/>
        <a:p>
          <a:endParaRPr lang="en-US"/>
        </a:p>
      </dgm:t>
    </dgm:pt>
    <dgm:pt modelId="{C94D6E5D-D5AA-4A84-AF4C-2662577C567A}" type="sibTrans" cxnId="{65FDA2D5-8D83-45A9-83ED-FB596FE85573}">
      <dgm:prSet/>
      <dgm:spPr/>
      <dgm:t>
        <a:bodyPr/>
        <a:lstStyle/>
        <a:p>
          <a:endParaRPr lang="en-US"/>
        </a:p>
      </dgm:t>
    </dgm:pt>
    <dgm:pt modelId="{404D4B4E-1689-4EAF-82FF-59B305F799BA}">
      <dgm:prSet/>
      <dgm:spPr/>
      <dgm:t>
        <a:bodyPr/>
        <a:lstStyle/>
        <a:p>
          <a:r>
            <a:rPr lang="en-US" b="1" dirty="0"/>
            <a:t>Data Engineer and Analyst</a:t>
          </a:r>
        </a:p>
        <a:p>
          <a:r>
            <a:rPr lang="en-US" b="1" i="0" dirty="0"/>
            <a:t>Dixitha Kasturi</a:t>
          </a:r>
          <a:endParaRPr lang="en-US" b="1" dirty="0"/>
        </a:p>
      </dgm:t>
    </dgm:pt>
    <dgm:pt modelId="{4007551F-4BCE-4A54-ACB3-F6A0AB19C291}" type="parTrans" cxnId="{E4DEF1CB-412E-4F74-AD3B-B6BE7CACD688}">
      <dgm:prSet/>
      <dgm:spPr/>
      <dgm:t>
        <a:bodyPr/>
        <a:lstStyle/>
        <a:p>
          <a:endParaRPr lang="en-US"/>
        </a:p>
      </dgm:t>
    </dgm:pt>
    <dgm:pt modelId="{80BE8D51-EC4B-440E-B285-B3FBC7A0A0E7}" type="sibTrans" cxnId="{E4DEF1CB-412E-4F74-AD3B-B6BE7CACD688}">
      <dgm:prSet/>
      <dgm:spPr/>
      <dgm:t>
        <a:bodyPr/>
        <a:lstStyle/>
        <a:p>
          <a:endParaRPr lang="en-US"/>
        </a:p>
      </dgm:t>
    </dgm:pt>
    <dgm:pt modelId="{1290DBB7-4FC0-483C-99DC-C27E818A84C4}">
      <dgm:prSet/>
      <dgm:spPr/>
      <dgm:t>
        <a:bodyPr/>
        <a:lstStyle/>
        <a:p>
          <a:r>
            <a:rPr lang="en-US" b="1"/>
            <a:t>Project Manager</a:t>
          </a:r>
        </a:p>
        <a:p>
          <a:r>
            <a:rPr lang="en-US" b="1"/>
            <a:t>Aishwarya Dhanda</a:t>
          </a:r>
        </a:p>
      </dgm:t>
    </dgm:pt>
    <dgm:pt modelId="{F0F677E0-4D50-41FB-A723-86603278CFC9}" type="parTrans" cxnId="{F65357F9-8FA0-4D1A-AA52-C87BEF479F58}">
      <dgm:prSet/>
      <dgm:spPr/>
      <dgm:t>
        <a:bodyPr/>
        <a:lstStyle/>
        <a:p>
          <a:endParaRPr lang="en-US"/>
        </a:p>
      </dgm:t>
    </dgm:pt>
    <dgm:pt modelId="{EB45A406-9A3F-4295-B088-668B88D51725}" type="sibTrans" cxnId="{F65357F9-8FA0-4D1A-AA52-C87BEF479F58}">
      <dgm:prSet/>
      <dgm:spPr/>
      <dgm:t>
        <a:bodyPr/>
        <a:lstStyle/>
        <a:p>
          <a:endParaRPr lang="en-US"/>
        </a:p>
      </dgm:t>
    </dgm:pt>
    <dgm:pt modelId="{F5FF8AC0-DF47-4B52-B875-41E039AE6350}">
      <dgm:prSet/>
      <dgm:spPr/>
      <dgm:t>
        <a:bodyPr/>
        <a:lstStyle/>
        <a:p>
          <a:r>
            <a:rPr lang="en-US" b="1"/>
            <a:t>BI Analyst</a:t>
          </a:r>
        </a:p>
        <a:p>
          <a:r>
            <a:rPr lang="en-US" b="1" i="0"/>
            <a:t>Shannon Gambuti</a:t>
          </a:r>
          <a:endParaRPr lang="en-US" b="1"/>
        </a:p>
      </dgm:t>
    </dgm:pt>
    <dgm:pt modelId="{B62E482D-B16D-4A29-85B8-67127CEB421D}" type="parTrans" cxnId="{4E92BFE7-73F7-4E56-AAF2-56FD2CDB5E3A}">
      <dgm:prSet/>
      <dgm:spPr/>
      <dgm:t>
        <a:bodyPr/>
        <a:lstStyle/>
        <a:p>
          <a:endParaRPr lang="en-US"/>
        </a:p>
      </dgm:t>
    </dgm:pt>
    <dgm:pt modelId="{EAFE2FCE-ADA3-46BF-B2AD-792F9F20F003}" type="sibTrans" cxnId="{4E92BFE7-73F7-4E56-AAF2-56FD2CDB5E3A}">
      <dgm:prSet/>
      <dgm:spPr/>
      <dgm:t>
        <a:bodyPr/>
        <a:lstStyle/>
        <a:p>
          <a:endParaRPr lang="en-US"/>
        </a:p>
      </dgm:t>
    </dgm:pt>
    <dgm:pt modelId="{A040ECA7-3FCD-48A4-BF12-BF363B30B999}" type="pres">
      <dgm:prSet presAssocID="{F7DAF342-93E4-4B43-88FB-B5141C34D4AB}" presName="root" presStyleCnt="0">
        <dgm:presLayoutVars>
          <dgm:dir/>
          <dgm:resizeHandles val="exact"/>
        </dgm:presLayoutVars>
      </dgm:prSet>
      <dgm:spPr/>
    </dgm:pt>
    <dgm:pt modelId="{40F45BD8-5610-4BCF-B556-4E58E4E1BE69}" type="pres">
      <dgm:prSet presAssocID="{802C169D-700D-4308-99C8-63D0E19517DB}" presName="compNode" presStyleCnt="0"/>
      <dgm:spPr/>
    </dgm:pt>
    <dgm:pt modelId="{6405FCC9-5F01-461F-BBF9-7022C95CD94F}" type="pres">
      <dgm:prSet presAssocID="{802C169D-700D-4308-99C8-63D0E19517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8B3ADB29-70CB-41EA-8339-EC94968B8B89}" type="pres">
      <dgm:prSet presAssocID="{802C169D-700D-4308-99C8-63D0E19517DB}" presName="spaceRect" presStyleCnt="0"/>
      <dgm:spPr/>
    </dgm:pt>
    <dgm:pt modelId="{FD5B0FFF-EE75-47EC-BDE3-DB86E6718E4A}" type="pres">
      <dgm:prSet presAssocID="{802C169D-700D-4308-99C8-63D0E19517DB}" presName="textRect" presStyleLbl="revTx" presStyleIdx="0" presStyleCnt="4" custScaleX="113754">
        <dgm:presLayoutVars>
          <dgm:chMax val="1"/>
          <dgm:chPref val="1"/>
        </dgm:presLayoutVars>
      </dgm:prSet>
      <dgm:spPr/>
    </dgm:pt>
    <dgm:pt modelId="{6DD98032-3E50-4D4F-ACDA-6F74F1BD2590}" type="pres">
      <dgm:prSet presAssocID="{C94D6E5D-D5AA-4A84-AF4C-2662577C567A}" presName="sibTrans" presStyleCnt="0"/>
      <dgm:spPr/>
    </dgm:pt>
    <dgm:pt modelId="{CEFEEF25-16B7-4B6E-911D-546254F5D642}" type="pres">
      <dgm:prSet presAssocID="{404D4B4E-1689-4EAF-82FF-59B305F799BA}" presName="compNode" presStyleCnt="0"/>
      <dgm:spPr/>
    </dgm:pt>
    <dgm:pt modelId="{BAF7F891-705C-4133-8247-A27DC5130A60}" type="pres">
      <dgm:prSet presAssocID="{404D4B4E-1689-4EAF-82FF-59B305F799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FBF14BD7-0E8B-43AA-A2B0-4B49D8877F94}" type="pres">
      <dgm:prSet presAssocID="{404D4B4E-1689-4EAF-82FF-59B305F799BA}" presName="spaceRect" presStyleCnt="0"/>
      <dgm:spPr/>
    </dgm:pt>
    <dgm:pt modelId="{F008B933-09B5-463C-8A17-E9DE18DEE155}" type="pres">
      <dgm:prSet presAssocID="{404D4B4E-1689-4EAF-82FF-59B305F799BA}" presName="textRect" presStyleLbl="revTx" presStyleIdx="1" presStyleCnt="4">
        <dgm:presLayoutVars>
          <dgm:chMax val="1"/>
          <dgm:chPref val="1"/>
        </dgm:presLayoutVars>
      </dgm:prSet>
      <dgm:spPr/>
    </dgm:pt>
    <dgm:pt modelId="{EB2F4C97-C3CF-40BD-A3FA-71C17258CD01}" type="pres">
      <dgm:prSet presAssocID="{80BE8D51-EC4B-440E-B285-B3FBC7A0A0E7}" presName="sibTrans" presStyleCnt="0"/>
      <dgm:spPr/>
    </dgm:pt>
    <dgm:pt modelId="{C484A061-39B6-4C8D-9C00-D58FD47EA8A3}" type="pres">
      <dgm:prSet presAssocID="{1290DBB7-4FC0-483C-99DC-C27E818A84C4}" presName="compNode" presStyleCnt="0"/>
      <dgm:spPr/>
    </dgm:pt>
    <dgm:pt modelId="{D372A904-C0DF-468A-B274-4803CB81243A}" type="pres">
      <dgm:prSet presAssocID="{1290DBB7-4FC0-483C-99DC-C27E818A84C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orce Management"/>
        </a:ext>
      </dgm:extLst>
    </dgm:pt>
    <dgm:pt modelId="{575330E7-2B8B-474A-99C2-57D9AF81DFDF}" type="pres">
      <dgm:prSet presAssocID="{1290DBB7-4FC0-483C-99DC-C27E818A84C4}" presName="spaceRect" presStyleCnt="0"/>
      <dgm:spPr/>
    </dgm:pt>
    <dgm:pt modelId="{0183DAEB-9D43-4BE5-A518-5195C5101770}" type="pres">
      <dgm:prSet presAssocID="{1290DBB7-4FC0-483C-99DC-C27E818A84C4}" presName="textRect" presStyleLbl="revTx" presStyleIdx="2" presStyleCnt="4">
        <dgm:presLayoutVars>
          <dgm:chMax val="1"/>
          <dgm:chPref val="1"/>
        </dgm:presLayoutVars>
      </dgm:prSet>
      <dgm:spPr/>
    </dgm:pt>
    <dgm:pt modelId="{C60CFE6C-A3D2-4FCF-B344-8F85B1E4C492}" type="pres">
      <dgm:prSet presAssocID="{EB45A406-9A3F-4295-B088-668B88D51725}" presName="sibTrans" presStyleCnt="0"/>
      <dgm:spPr/>
    </dgm:pt>
    <dgm:pt modelId="{2E99A733-FFC4-4E1E-B6E0-28D3FF5ABC00}" type="pres">
      <dgm:prSet presAssocID="{F5FF8AC0-DF47-4B52-B875-41E039AE6350}" presName="compNode" presStyleCnt="0"/>
      <dgm:spPr/>
    </dgm:pt>
    <dgm:pt modelId="{2E32AAA7-7551-438F-829A-97DA177CC903}" type="pres">
      <dgm:prSet presAssocID="{F5FF8AC0-DF47-4B52-B875-41E039AE63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 Dashboard"/>
        </a:ext>
      </dgm:extLst>
    </dgm:pt>
    <dgm:pt modelId="{95DF8E57-AA64-49B0-B0AF-9DC3C399A4D5}" type="pres">
      <dgm:prSet presAssocID="{F5FF8AC0-DF47-4B52-B875-41E039AE6350}" presName="spaceRect" presStyleCnt="0"/>
      <dgm:spPr/>
    </dgm:pt>
    <dgm:pt modelId="{10903746-DC3E-4639-94E7-92F54671C346}" type="pres">
      <dgm:prSet presAssocID="{F5FF8AC0-DF47-4B52-B875-41E039AE635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F6BF505-D46D-459F-B7AD-E37A021B344A}" type="presOf" srcId="{404D4B4E-1689-4EAF-82FF-59B305F799BA}" destId="{F008B933-09B5-463C-8A17-E9DE18DEE155}" srcOrd="0" destOrd="0" presId="urn:microsoft.com/office/officeart/2018/2/layout/IconLabelList"/>
    <dgm:cxn modelId="{F206532D-8E34-440E-913A-136A9A9F3D39}" type="presOf" srcId="{F5FF8AC0-DF47-4B52-B875-41E039AE6350}" destId="{10903746-DC3E-4639-94E7-92F54671C346}" srcOrd="0" destOrd="0" presId="urn:microsoft.com/office/officeart/2018/2/layout/IconLabelList"/>
    <dgm:cxn modelId="{FA8CB993-E281-4413-9134-B49119BFCBC3}" type="presOf" srcId="{F7DAF342-93E4-4B43-88FB-B5141C34D4AB}" destId="{A040ECA7-3FCD-48A4-BF12-BF363B30B999}" srcOrd="0" destOrd="0" presId="urn:microsoft.com/office/officeart/2018/2/layout/IconLabelList"/>
    <dgm:cxn modelId="{FF201CA3-87B1-47D6-AA43-0476A8A572F9}" type="presOf" srcId="{802C169D-700D-4308-99C8-63D0E19517DB}" destId="{FD5B0FFF-EE75-47EC-BDE3-DB86E6718E4A}" srcOrd="0" destOrd="0" presId="urn:microsoft.com/office/officeart/2018/2/layout/IconLabelList"/>
    <dgm:cxn modelId="{E4DEF1CB-412E-4F74-AD3B-B6BE7CACD688}" srcId="{F7DAF342-93E4-4B43-88FB-B5141C34D4AB}" destId="{404D4B4E-1689-4EAF-82FF-59B305F799BA}" srcOrd="1" destOrd="0" parTransId="{4007551F-4BCE-4A54-ACB3-F6A0AB19C291}" sibTransId="{80BE8D51-EC4B-440E-B285-B3FBC7A0A0E7}"/>
    <dgm:cxn modelId="{D10B6BD3-8DA0-407B-934E-D25D71BCA296}" type="presOf" srcId="{1290DBB7-4FC0-483C-99DC-C27E818A84C4}" destId="{0183DAEB-9D43-4BE5-A518-5195C5101770}" srcOrd="0" destOrd="0" presId="urn:microsoft.com/office/officeart/2018/2/layout/IconLabelList"/>
    <dgm:cxn modelId="{65FDA2D5-8D83-45A9-83ED-FB596FE85573}" srcId="{F7DAF342-93E4-4B43-88FB-B5141C34D4AB}" destId="{802C169D-700D-4308-99C8-63D0E19517DB}" srcOrd="0" destOrd="0" parTransId="{8B29C2B9-4634-4042-BD2D-80DA755A88CD}" sibTransId="{C94D6E5D-D5AA-4A84-AF4C-2662577C567A}"/>
    <dgm:cxn modelId="{4E92BFE7-73F7-4E56-AAF2-56FD2CDB5E3A}" srcId="{F7DAF342-93E4-4B43-88FB-B5141C34D4AB}" destId="{F5FF8AC0-DF47-4B52-B875-41E039AE6350}" srcOrd="3" destOrd="0" parTransId="{B62E482D-B16D-4A29-85B8-67127CEB421D}" sibTransId="{EAFE2FCE-ADA3-46BF-B2AD-792F9F20F003}"/>
    <dgm:cxn modelId="{F65357F9-8FA0-4D1A-AA52-C87BEF479F58}" srcId="{F7DAF342-93E4-4B43-88FB-B5141C34D4AB}" destId="{1290DBB7-4FC0-483C-99DC-C27E818A84C4}" srcOrd="2" destOrd="0" parTransId="{F0F677E0-4D50-41FB-A723-86603278CFC9}" sibTransId="{EB45A406-9A3F-4295-B088-668B88D51725}"/>
    <dgm:cxn modelId="{4E157564-1F72-4761-A659-A763A8CE2DC1}" type="presParOf" srcId="{A040ECA7-3FCD-48A4-BF12-BF363B30B999}" destId="{40F45BD8-5610-4BCF-B556-4E58E4E1BE69}" srcOrd="0" destOrd="0" presId="urn:microsoft.com/office/officeart/2018/2/layout/IconLabelList"/>
    <dgm:cxn modelId="{9D1AFD1D-05FA-4883-9E8D-3AAAF6643FF6}" type="presParOf" srcId="{40F45BD8-5610-4BCF-B556-4E58E4E1BE69}" destId="{6405FCC9-5F01-461F-BBF9-7022C95CD94F}" srcOrd="0" destOrd="0" presId="urn:microsoft.com/office/officeart/2018/2/layout/IconLabelList"/>
    <dgm:cxn modelId="{DCBFFB72-17E2-49F8-AD7E-6DF5614580C2}" type="presParOf" srcId="{40F45BD8-5610-4BCF-B556-4E58E4E1BE69}" destId="{8B3ADB29-70CB-41EA-8339-EC94968B8B89}" srcOrd="1" destOrd="0" presId="urn:microsoft.com/office/officeart/2018/2/layout/IconLabelList"/>
    <dgm:cxn modelId="{657DD87A-46A8-4F0A-BF66-CE75F343818E}" type="presParOf" srcId="{40F45BD8-5610-4BCF-B556-4E58E4E1BE69}" destId="{FD5B0FFF-EE75-47EC-BDE3-DB86E6718E4A}" srcOrd="2" destOrd="0" presId="urn:microsoft.com/office/officeart/2018/2/layout/IconLabelList"/>
    <dgm:cxn modelId="{6C60C502-8942-4192-81C5-5E531826167E}" type="presParOf" srcId="{A040ECA7-3FCD-48A4-BF12-BF363B30B999}" destId="{6DD98032-3E50-4D4F-ACDA-6F74F1BD2590}" srcOrd="1" destOrd="0" presId="urn:microsoft.com/office/officeart/2018/2/layout/IconLabelList"/>
    <dgm:cxn modelId="{4AB48565-887E-4DD7-B691-20843316E86B}" type="presParOf" srcId="{A040ECA7-3FCD-48A4-BF12-BF363B30B999}" destId="{CEFEEF25-16B7-4B6E-911D-546254F5D642}" srcOrd="2" destOrd="0" presId="urn:microsoft.com/office/officeart/2018/2/layout/IconLabelList"/>
    <dgm:cxn modelId="{437F2007-61C9-4917-B121-5D758D526AB8}" type="presParOf" srcId="{CEFEEF25-16B7-4B6E-911D-546254F5D642}" destId="{BAF7F891-705C-4133-8247-A27DC5130A60}" srcOrd="0" destOrd="0" presId="urn:microsoft.com/office/officeart/2018/2/layout/IconLabelList"/>
    <dgm:cxn modelId="{DBEEFAE6-BA72-4268-A65B-B5AF94E36C0E}" type="presParOf" srcId="{CEFEEF25-16B7-4B6E-911D-546254F5D642}" destId="{FBF14BD7-0E8B-43AA-A2B0-4B49D8877F94}" srcOrd="1" destOrd="0" presId="urn:microsoft.com/office/officeart/2018/2/layout/IconLabelList"/>
    <dgm:cxn modelId="{225B2C35-C500-48F5-8320-C545300FD7FA}" type="presParOf" srcId="{CEFEEF25-16B7-4B6E-911D-546254F5D642}" destId="{F008B933-09B5-463C-8A17-E9DE18DEE155}" srcOrd="2" destOrd="0" presId="urn:microsoft.com/office/officeart/2018/2/layout/IconLabelList"/>
    <dgm:cxn modelId="{01BCCDF2-E296-4A73-937E-B3802CC7FC9B}" type="presParOf" srcId="{A040ECA7-3FCD-48A4-BF12-BF363B30B999}" destId="{EB2F4C97-C3CF-40BD-A3FA-71C17258CD01}" srcOrd="3" destOrd="0" presId="urn:microsoft.com/office/officeart/2018/2/layout/IconLabelList"/>
    <dgm:cxn modelId="{A94CEEA6-83E6-4DDE-8E5C-3FA1F12C9ED2}" type="presParOf" srcId="{A040ECA7-3FCD-48A4-BF12-BF363B30B999}" destId="{C484A061-39B6-4C8D-9C00-D58FD47EA8A3}" srcOrd="4" destOrd="0" presId="urn:microsoft.com/office/officeart/2018/2/layout/IconLabelList"/>
    <dgm:cxn modelId="{FD81B0E7-2B7B-4AB6-A675-7628FA5FC2B3}" type="presParOf" srcId="{C484A061-39B6-4C8D-9C00-D58FD47EA8A3}" destId="{D372A904-C0DF-468A-B274-4803CB81243A}" srcOrd="0" destOrd="0" presId="urn:microsoft.com/office/officeart/2018/2/layout/IconLabelList"/>
    <dgm:cxn modelId="{D1440EBF-9830-43E8-82D7-FED0ABD9B6AB}" type="presParOf" srcId="{C484A061-39B6-4C8D-9C00-D58FD47EA8A3}" destId="{575330E7-2B8B-474A-99C2-57D9AF81DFDF}" srcOrd="1" destOrd="0" presId="urn:microsoft.com/office/officeart/2018/2/layout/IconLabelList"/>
    <dgm:cxn modelId="{7CE4AFA3-D36B-406E-A414-CA6E9510C121}" type="presParOf" srcId="{C484A061-39B6-4C8D-9C00-D58FD47EA8A3}" destId="{0183DAEB-9D43-4BE5-A518-5195C5101770}" srcOrd="2" destOrd="0" presId="urn:microsoft.com/office/officeart/2018/2/layout/IconLabelList"/>
    <dgm:cxn modelId="{8AE387F0-FF43-4E0C-AA09-DE0A21115A22}" type="presParOf" srcId="{A040ECA7-3FCD-48A4-BF12-BF363B30B999}" destId="{C60CFE6C-A3D2-4FCF-B344-8F85B1E4C492}" srcOrd="5" destOrd="0" presId="urn:microsoft.com/office/officeart/2018/2/layout/IconLabelList"/>
    <dgm:cxn modelId="{E9DED67F-A3AE-47A6-9240-0C931247C280}" type="presParOf" srcId="{A040ECA7-3FCD-48A4-BF12-BF363B30B999}" destId="{2E99A733-FFC4-4E1E-B6E0-28D3FF5ABC00}" srcOrd="6" destOrd="0" presId="urn:microsoft.com/office/officeart/2018/2/layout/IconLabelList"/>
    <dgm:cxn modelId="{6E1B38A8-3C12-4344-9BD5-063D46AFA125}" type="presParOf" srcId="{2E99A733-FFC4-4E1E-B6E0-28D3FF5ABC00}" destId="{2E32AAA7-7551-438F-829A-97DA177CC903}" srcOrd="0" destOrd="0" presId="urn:microsoft.com/office/officeart/2018/2/layout/IconLabelList"/>
    <dgm:cxn modelId="{63D2D82D-BA62-4E95-B8B5-6F1B4FB254BA}" type="presParOf" srcId="{2E99A733-FFC4-4E1E-B6E0-28D3FF5ABC00}" destId="{95DF8E57-AA64-49B0-B0AF-9DC3C399A4D5}" srcOrd="1" destOrd="0" presId="urn:microsoft.com/office/officeart/2018/2/layout/IconLabelList"/>
    <dgm:cxn modelId="{7C84A2F8-073D-43D3-823C-086677250F22}" type="presParOf" srcId="{2E99A733-FFC4-4E1E-B6E0-28D3FF5ABC00}" destId="{10903746-DC3E-4639-94E7-92F54671C34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81F7F0-DC6B-4F06-80A1-E6DD76AD2502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4969A3-FC07-40D1-B366-48F400DF8D5C}">
      <dgm:prSet custT="1"/>
      <dgm:spPr/>
      <dgm:t>
        <a:bodyPr lIns="91440" rIns="91440"/>
        <a:lstStyle/>
        <a:p>
          <a:r>
            <a:rPr lang="en-US" sz="1800" b="1" dirty="0"/>
            <a:t>Introduction</a:t>
          </a:r>
          <a:endParaRPr lang="en-US" sz="2000" b="1" dirty="0"/>
        </a:p>
      </dgm:t>
    </dgm:pt>
    <dgm:pt modelId="{879BB66D-775A-4E09-9CC9-CBF8EEF3B542}" type="parTrans" cxnId="{06F936E1-E9E2-4CE8-B616-0C1878C2EF83}">
      <dgm:prSet/>
      <dgm:spPr/>
      <dgm:t>
        <a:bodyPr/>
        <a:lstStyle/>
        <a:p>
          <a:endParaRPr lang="en-US"/>
        </a:p>
      </dgm:t>
    </dgm:pt>
    <dgm:pt modelId="{83502EB9-2793-4C86-B74C-E3F88DBEF2D1}" type="sibTrans" cxnId="{06F936E1-E9E2-4CE8-B616-0C1878C2EF8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60DE7B8-56A2-49FC-9EE1-64F9D7C9783D}">
      <dgm:prSet custT="1"/>
      <dgm:spPr/>
      <dgm:t>
        <a:bodyPr lIns="91440" rIns="91440"/>
        <a:lstStyle/>
        <a:p>
          <a:r>
            <a:rPr lang="en-US" sz="1800" b="1" dirty="0"/>
            <a:t>Business </a:t>
          </a:r>
          <a:r>
            <a:rPr lang="en-US" sz="1600" b="1" dirty="0"/>
            <a:t>Process</a:t>
          </a:r>
          <a:endParaRPr lang="en-US" sz="1800" b="1" dirty="0"/>
        </a:p>
      </dgm:t>
    </dgm:pt>
    <dgm:pt modelId="{23991B57-0BCF-4A81-8256-18D6738C444F}" type="parTrans" cxnId="{3BF93361-925F-4708-AF6A-481333EFED4A}">
      <dgm:prSet/>
      <dgm:spPr/>
      <dgm:t>
        <a:bodyPr/>
        <a:lstStyle/>
        <a:p>
          <a:endParaRPr lang="en-US"/>
        </a:p>
      </dgm:t>
    </dgm:pt>
    <dgm:pt modelId="{54915CA6-F87D-48A6-9909-4E108493D405}" type="sibTrans" cxnId="{3BF93361-925F-4708-AF6A-481333EFED4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9239805-6785-45ED-967E-7DE8CDBF60D9}">
      <dgm:prSet custT="1"/>
      <dgm:spPr/>
      <dgm:t>
        <a:bodyPr lIns="91440" rIns="91440"/>
        <a:lstStyle/>
        <a:p>
          <a:r>
            <a:rPr lang="en-US" sz="1800" b="1" dirty="0"/>
            <a:t>ETL</a:t>
          </a:r>
          <a:endParaRPr lang="en-US" sz="1600" b="1" dirty="0"/>
        </a:p>
        <a:p>
          <a:r>
            <a:rPr lang="en-US" sz="1600" b="1" dirty="0"/>
            <a:t>(</a:t>
          </a:r>
          <a:r>
            <a:rPr lang="en-US" sz="1800" b="1" dirty="0"/>
            <a:t>Extract-Transform-Load</a:t>
          </a:r>
          <a:r>
            <a:rPr lang="en-US" sz="1600" b="1" dirty="0"/>
            <a:t>)</a:t>
          </a:r>
        </a:p>
      </dgm:t>
    </dgm:pt>
    <dgm:pt modelId="{9D18C595-60A9-4654-BD23-90D000974CFE}" type="parTrans" cxnId="{0E55FAA9-87EA-440D-9C85-26761275CFDE}">
      <dgm:prSet/>
      <dgm:spPr/>
      <dgm:t>
        <a:bodyPr/>
        <a:lstStyle/>
        <a:p>
          <a:endParaRPr lang="en-US"/>
        </a:p>
      </dgm:t>
    </dgm:pt>
    <dgm:pt modelId="{2631BD71-7BF2-4B2A-B929-835CC9398E0D}" type="sibTrans" cxnId="{0E55FAA9-87EA-440D-9C85-26761275CFD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7F97DAF-BC12-4A72-9D69-68808C40BE54}">
      <dgm:prSet custT="1"/>
      <dgm:spPr/>
      <dgm:t>
        <a:bodyPr lIns="91440" rIns="91440"/>
        <a:lstStyle/>
        <a:p>
          <a:r>
            <a:rPr lang="en-US" sz="1800" b="1" dirty="0"/>
            <a:t>Data</a:t>
          </a:r>
          <a:r>
            <a:rPr lang="en-US" sz="1600" b="1" dirty="0"/>
            <a:t> </a:t>
          </a:r>
          <a:r>
            <a:rPr lang="en-US" sz="1800" b="1" dirty="0"/>
            <a:t>Visualizations</a:t>
          </a:r>
          <a:endParaRPr lang="en-US" sz="1600" b="1" dirty="0"/>
        </a:p>
      </dgm:t>
    </dgm:pt>
    <dgm:pt modelId="{F2B38BD8-B9A4-4C67-805A-32EEFB7B445C}" type="parTrans" cxnId="{FC57B3CC-E2B7-4C95-B440-6DF61180C503}">
      <dgm:prSet/>
      <dgm:spPr/>
      <dgm:t>
        <a:bodyPr/>
        <a:lstStyle/>
        <a:p>
          <a:endParaRPr lang="en-US"/>
        </a:p>
      </dgm:t>
    </dgm:pt>
    <dgm:pt modelId="{EBC1470A-9C21-47EB-8EC1-231FDBA50264}" type="sibTrans" cxnId="{FC57B3CC-E2B7-4C95-B440-6DF61180C503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E073354-3140-4CA6-9D7E-4DA2C842B42D}">
      <dgm:prSet custT="1"/>
      <dgm:spPr/>
      <dgm:t>
        <a:bodyPr lIns="91440" rIns="91440"/>
        <a:lstStyle/>
        <a:p>
          <a:r>
            <a:rPr lang="en-US" sz="1800" b="1" dirty="0"/>
            <a:t>Recommendations</a:t>
          </a:r>
        </a:p>
      </dgm:t>
    </dgm:pt>
    <dgm:pt modelId="{DCA6FADF-BDC4-45B4-9DA8-03B2C2BB4B48}" type="parTrans" cxnId="{A775DA22-019F-43AE-9880-3422B4A719AD}">
      <dgm:prSet/>
      <dgm:spPr/>
      <dgm:t>
        <a:bodyPr/>
        <a:lstStyle/>
        <a:p>
          <a:endParaRPr lang="en-US"/>
        </a:p>
      </dgm:t>
    </dgm:pt>
    <dgm:pt modelId="{D46CF6E2-4C1D-45F2-BB60-204F6699C6E3}" type="sibTrans" cxnId="{A775DA22-019F-43AE-9880-3422B4A719AD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98F23FDD-60CB-EC4D-ADD7-F6E52586F6E1}" type="pres">
      <dgm:prSet presAssocID="{F481F7F0-DC6B-4F06-80A1-E6DD76AD2502}" presName="Name0" presStyleCnt="0">
        <dgm:presLayoutVars>
          <dgm:animLvl val="lvl"/>
          <dgm:resizeHandles val="exact"/>
        </dgm:presLayoutVars>
      </dgm:prSet>
      <dgm:spPr/>
    </dgm:pt>
    <dgm:pt modelId="{4262775C-597F-E343-B7FD-1291D140F031}" type="pres">
      <dgm:prSet presAssocID="{6F4969A3-FC07-40D1-B366-48F400DF8D5C}" presName="compositeNode" presStyleCnt="0">
        <dgm:presLayoutVars>
          <dgm:bulletEnabled val="1"/>
        </dgm:presLayoutVars>
      </dgm:prSet>
      <dgm:spPr/>
    </dgm:pt>
    <dgm:pt modelId="{EDDEB04E-0DCE-B54B-86BA-7B1B0F0FD51E}" type="pres">
      <dgm:prSet presAssocID="{6F4969A3-FC07-40D1-B366-48F400DF8D5C}" presName="bgRect" presStyleLbl="alignNode1" presStyleIdx="0" presStyleCnt="5"/>
      <dgm:spPr/>
    </dgm:pt>
    <dgm:pt modelId="{ADE99D3E-3935-2D4A-A85C-73924725E3FC}" type="pres">
      <dgm:prSet presAssocID="{83502EB9-2793-4C86-B74C-E3F88DBEF2D1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34F85905-2D4E-8148-897F-10B1D7F04D2B}" type="pres">
      <dgm:prSet presAssocID="{6F4969A3-FC07-40D1-B366-48F400DF8D5C}" presName="nodeRect" presStyleLbl="alignNode1" presStyleIdx="0" presStyleCnt="5">
        <dgm:presLayoutVars>
          <dgm:bulletEnabled val="1"/>
        </dgm:presLayoutVars>
      </dgm:prSet>
      <dgm:spPr/>
    </dgm:pt>
    <dgm:pt modelId="{28434309-287D-3043-8B5F-117D9724AB7D}" type="pres">
      <dgm:prSet presAssocID="{83502EB9-2793-4C86-B74C-E3F88DBEF2D1}" presName="sibTrans" presStyleCnt="0"/>
      <dgm:spPr/>
    </dgm:pt>
    <dgm:pt modelId="{DAAA018C-071A-8F4C-AF6F-3194F31FBE9F}" type="pres">
      <dgm:prSet presAssocID="{D60DE7B8-56A2-49FC-9EE1-64F9D7C9783D}" presName="compositeNode" presStyleCnt="0">
        <dgm:presLayoutVars>
          <dgm:bulletEnabled val="1"/>
        </dgm:presLayoutVars>
      </dgm:prSet>
      <dgm:spPr/>
    </dgm:pt>
    <dgm:pt modelId="{6174BA49-CB68-4142-86F3-6C87C90E55FC}" type="pres">
      <dgm:prSet presAssocID="{D60DE7B8-56A2-49FC-9EE1-64F9D7C9783D}" presName="bgRect" presStyleLbl="alignNode1" presStyleIdx="1" presStyleCnt="5"/>
      <dgm:spPr/>
    </dgm:pt>
    <dgm:pt modelId="{20D0B333-459F-B645-9BFE-6B9E8337E363}" type="pres">
      <dgm:prSet presAssocID="{54915CA6-F87D-48A6-9909-4E108493D405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66E035B2-31A2-1F48-9C33-20E7749214D5}" type="pres">
      <dgm:prSet presAssocID="{D60DE7B8-56A2-49FC-9EE1-64F9D7C9783D}" presName="nodeRect" presStyleLbl="alignNode1" presStyleIdx="1" presStyleCnt="5">
        <dgm:presLayoutVars>
          <dgm:bulletEnabled val="1"/>
        </dgm:presLayoutVars>
      </dgm:prSet>
      <dgm:spPr/>
    </dgm:pt>
    <dgm:pt modelId="{A3302C65-990B-7540-8CD4-3FCC93A12E06}" type="pres">
      <dgm:prSet presAssocID="{54915CA6-F87D-48A6-9909-4E108493D405}" presName="sibTrans" presStyleCnt="0"/>
      <dgm:spPr/>
    </dgm:pt>
    <dgm:pt modelId="{DE32BC69-D348-DF46-B254-743D90084A2B}" type="pres">
      <dgm:prSet presAssocID="{29239805-6785-45ED-967E-7DE8CDBF60D9}" presName="compositeNode" presStyleCnt="0">
        <dgm:presLayoutVars>
          <dgm:bulletEnabled val="1"/>
        </dgm:presLayoutVars>
      </dgm:prSet>
      <dgm:spPr/>
    </dgm:pt>
    <dgm:pt modelId="{25F285CB-942B-D341-BDB4-860ABE6BF7FB}" type="pres">
      <dgm:prSet presAssocID="{29239805-6785-45ED-967E-7DE8CDBF60D9}" presName="bgRect" presStyleLbl="alignNode1" presStyleIdx="2" presStyleCnt="5"/>
      <dgm:spPr/>
    </dgm:pt>
    <dgm:pt modelId="{3829D3A5-55CB-2B4D-9010-69B865A0E818}" type="pres">
      <dgm:prSet presAssocID="{2631BD71-7BF2-4B2A-B929-835CC9398E0D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2365CE1F-9198-1A43-8AEE-E4F4CD170513}" type="pres">
      <dgm:prSet presAssocID="{29239805-6785-45ED-967E-7DE8CDBF60D9}" presName="nodeRect" presStyleLbl="alignNode1" presStyleIdx="2" presStyleCnt="5">
        <dgm:presLayoutVars>
          <dgm:bulletEnabled val="1"/>
        </dgm:presLayoutVars>
      </dgm:prSet>
      <dgm:spPr/>
    </dgm:pt>
    <dgm:pt modelId="{B1B364E3-718C-1849-A500-8099A83915A7}" type="pres">
      <dgm:prSet presAssocID="{2631BD71-7BF2-4B2A-B929-835CC9398E0D}" presName="sibTrans" presStyleCnt="0"/>
      <dgm:spPr/>
    </dgm:pt>
    <dgm:pt modelId="{CC7F3493-12DC-F64E-993D-413BBE867783}" type="pres">
      <dgm:prSet presAssocID="{D7F97DAF-BC12-4A72-9D69-68808C40BE54}" presName="compositeNode" presStyleCnt="0">
        <dgm:presLayoutVars>
          <dgm:bulletEnabled val="1"/>
        </dgm:presLayoutVars>
      </dgm:prSet>
      <dgm:spPr/>
    </dgm:pt>
    <dgm:pt modelId="{6AD7C526-2B0F-9D44-A4BF-0C4EE4A2F8A5}" type="pres">
      <dgm:prSet presAssocID="{D7F97DAF-BC12-4A72-9D69-68808C40BE54}" presName="bgRect" presStyleLbl="alignNode1" presStyleIdx="3" presStyleCnt="5"/>
      <dgm:spPr/>
    </dgm:pt>
    <dgm:pt modelId="{5E6C2027-7321-F140-BB44-6B1BA1B0AB12}" type="pres">
      <dgm:prSet presAssocID="{EBC1470A-9C21-47EB-8EC1-231FDBA5026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90CA0E69-18A7-634F-BA64-2EA423DBF215}" type="pres">
      <dgm:prSet presAssocID="{D7F97DAF-BC12-4A72-9D69-68808C40BE54}" presName="nodeRect" presStyleLbl="alignNode1" presStyleIdx="3" presStyleCnt="5">
        <dgm:presLayoutVars>
          <dgm:bulletEnabled val="1"/>
        </dgm:presLayoutVars>
      </dgm:prSet>
      <dgm:spPr/>
    </dgm:pt>
    <dgm:pt modelId="{550DF891-D43F-5040-86BE-96373A9606B9}" type="pres">
      <dgm:prSet presAssocID="{EBC1470A-9C21-47EB-8EC1-231FDBA50264}" presName="sibTrans" presStyleCnt="0"/>
      <dgm:spPr/>
    </dgm:pt>
    <dgm:pt modelId="{118794AB-234F-B84C-AE93-B75D1E3A3AAA}" type="pres">
      <dgm:prSet presAssocID="{0E073354-3140-4CA6-9D7E-4DA2C842B42D}" presName="compositeNode" presStyleCnt="0">
        <dgm:presLayoutVars>
          <dgm:bulletEnabled val="1"/>
        </dgm:presLayoutVars>
      </dgm:prSet>
      <dgm:spPr/>
    </dgm:pt>
    <dgm:pt modelId="{BBD3D7F6-43A7-5646-A0BB-FF2DF53ECFD5}" type="pres">
      <dgm:prSet presAssocID="{0E073354-3140-4CA6-9D7E-4DA2C842B42D}" presName="bgRect" presStyleLbl="alignNode1" presStyleIdx="4" presStyleCnt="5"/>
      <dgm:spPr/>
    </dgm:pt>
    <dgm:pt modelId="{A5D344AE-FD74-4444-9623-C8D2AB8FA7C2}" type="pres">
      <dgm:prSet presAssocID="{D46CF6E2-4C1D-45F2-BB60-204F6699C6E3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6684D650-2D5B-8940-A3EE-D38FD6A0B6A9}" type="pres">
      <dgm:prSet presAssocID="{0E073354-3140-4CA6-9D7E-4DA2C842B42D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0D12CF07-676C-1B4C-AF2B-50E4DC396B96}" type="presOf" srcId="{6F4969A3-FC07-40D1-B366-48F400DF8D5C}" destId="{34F85905-2D4E-8148-897F-10B1D7F04D2B}" srcOrd="1" destOrd="0" presId="urn:microsoft.com/office/officeart/2016/7/layout/LinearBlockProcessNumbered"/>
    <dgm:cxn modelId="{236D7208-88E6-264F-81D0-FDC7735A15D7}" type="presOf" srcId="{0E073354-3140-4CA6-9D7E-4DA2C842B42D}" destId="{6684D650-2D5B-8940-A3EE-D38FD6A0B6A9}" srcOrd="1" destOrd="0" presId="urn:microsoft.com/office/officeart/2016/7/layout/LinearBlockProcessNumbered"/>
    <dgm:cxn modelId="{A775DA22-019F-43AE-9880-3422B4A719AD}" srcId="{F481F7F0-DC6B-4F06-80A1-E6DD76AD2502}" destId="{0E073354-3140-4CA6-9D7E-4DA2C842B42D}" srcOrd="4" destOrd="0" parTransId="{DCA6FADF-BDC4-45B4-9DA8-03B2C2BB4B48}" sibTransId="{D46CF6E2-4C1D-45F2-BB60-204F6699C6E3}"/>
    <dgm:cxn modelId="{714C5F2D-2C64-5D48-B577-C78F40BA874F}" type="presOf" srcId="{D7F97DAF-BC12-4A72-9D69-68808C40BE54}" destId="{6AD7C526-2B0F-9D44-A4BF-0C4EE4A2F8A5}" srcOrd="0" destOrd="0" presId="urn:microsoft.com/office/officeart/2016/7/layout/LinearBlockProcessNumbered"/>
    <dgm:cxn modelId="{67097646-9793-0343-9C7A-46664B862C2E}" type="presOf" srcId="{D60DE7B8-56A2-49FC-9EE1-64F9D7C9783D}" destId="{66E035B2-31A2-1F48-9C33-20E7749214D5}" srcOrd="1" destOrd="0" presId="urn:microsoft.com/office/officeart/2016/7/layout/LinearBlockProcessNumbered"/>
    <dgm:cxn modelId="{ECA2C852-C86E-4342-8C15-DAD043BF4DDB}" type="presOf" srcId="{F481F7F0-DC6B-4F06-80A1-E6DD76AD2502}" destId="{98F23FDD-60CB-EC4D-ADD7-F6E52586F6E1}" srcOrd="0" destOrd="0" presId="urn:microsoft.com/office/officeart/2016/7/layout/LinearBlockProcessNumbered"/>
    <dgm:cxn modelId="{25E03F53-83EA-B844-8406-287C0BCB7C15}" type="presOf" srcId="{D7F97DAF-BC12-4A72-9D69-68808C40BE54}" destId="{90CA0E69-18A7-634F-BA64-2EA423DBF215}" srcOrd="1" destOrd="0" presId="urn:microsoft.com/office/officeart/2016/7/layout/LinearBlockProcessNumbered"/>
    <dgm:cxn modelId="{8C31A55C-2B8A-4A48-8ABD-6CEC0FCF5245}" type="presOf" srcId="{2631BD71-7BF2-4B2A-B929-835CC9398E0D}" destId="{3829D3A5-55CB-2B4D-9010-69B865A0E818}" srcOrd="0" destOrd="0" presId="urn:microsoft.com/office/officeart/2016/7/layout/LinearBlockProcessNumbered"/>
    <dgm:cxn modelId="{3BF93361-925F-4708-AF6A-481333EFED4A}" srcId="{F481F7F0-DC6B-4F06-80A1-E6DD76AD2502}" destId="{D60DE7B8-56A2-49FC-9EE1-64F9D7C9783D}" srcOrd="1" destOrd="0" parTransId="{23991B57-0BCF-4A81-8256-18D6738C444F}" sibTransId="{54915CA6-F87D-48A6-9909-4E108493D405}"/>
    <dgm:cxn modelId="{10A64063-339E-874E-8D29-0442ACFAAE7F}" type="presOf" srcId="{6F4969A3-FC07-40D1-B366-48F400DF8D5C}" destId="{EDDEB04E-0DCE-B54B-86BA-7B1B0F0FD51E}" srcOrd="0" destOrd="0" presId="urn:microsoft.com/office/officeart/2016/7/layout/LinearBlockProcessNumbered"/>
    <dgm:cxn modelId="{056B4A83-32B9-EC45-A7C0-5B55148F95D0}" type="presOf" srcId="{54915CA6-F87D-48A6-9909-4E108493D405}" destId="{20D0B333-459F-B645-9BFE-6B9E8337E363}" srcOrd="0" destOrd="0" presId="urn:microsoft.com/office/officeart/2016/7/layout/LinearBlockProcessNumbered"/>
    <dgm:cxn modelId="{0E55FAA9-87EA-440D-9C85-26761275CFDE}" srcId="{F481F7F0-DC6B-4F06-80A1-E6DD76AD2502}" destId="{29239805-6785-45ED-967E-7DE8CDBF60D9}" srcOrd="2" destOrd="0" parTransId="{9D18C595-60A9-4654-BD23-90D000974CFE}" sibTransId="{2631BD71-7BF2-4B2A-B929-835CC9398E0D}"/>
    <dgm:cxn modelId="{5B132BAA-B998-714C-80EF-51B27A288D32}" type="presOf" srcId="{29239805-6785-45ED-967E-7DE8CDBF60D9}" destId="{25F285CB-942B-D341-BDB4-860ABE6BF7FB}" srcOrd="0" destOrd="0" presId="urn:microsoft.com/office/officeart/2016/7/layout/LinearBlockProcessNumbered"/>
    <dgm:cxn modelId="{987EA9AD-51E6-954D-9457-435ABF60E570}" type="presOf" srcId="{0E073354-3140-4CA6-9D7E-4DA2C842B42D}" destId="{BBD3D7F6-43A7-5646-A0BB-FF2DF53ECFD5}" srcOrd="0" destOrd="0" presId="urn:microsoft.com/office/officeart/2016/7/layout/LinearBlockProcessNumbered"/>
    <dgm:cxn modelId="{83CA36C2-53D4-DD47-89EF-32154991D185}" type="presOf" srcId="{D46CF6E2-4C1D-45F2-BB60-204F6699C6E3}" destId="{A5D344AE-FD74-4444-9623-C8D2AB8FA7C2}" srcOrd="0" destOrd="0" presId="urn:microsoft.com/office/officeart/2016/7/layout/LinearBlockProcessNumbered"/>
    <dgm:cxn modelId="{735947C7-1F94-6E45-A294-0EFDC9B84987}" type="presOf" srcId="{D60DE7B8-56A2-49FC-9EE1-64F9D7C9783D}" destId="{6174BA49-CB68-4142-86F3-6C87C90E55FC}" srcOrd="0" destOrd="0" presId="urn:microsoft.com/office/officeart/2016/7/layout/LinearBlockProcessNumbered"/>
    <dgm:cxn modelId="{C55DB8C9-6662-6D4B-B0AB-15D83E47F51F}" type="presOf" srcId="{EBC1470A-9C21-47EB-8EC1-231FDBA50264}" destId="{5E6C2027-7321-F140-BB44-6B1BA1B0AB12}" srcOrd="0" destOrd="0" presId="urn:microsoft.com/office/officeart/2016/7/layout/LinearBlockProcessNumbered"/>
    <dgm:cxn modelId="{FC57B3CC-E2B7-4C95-B440-6DF61180C503}" srcId="{F481F7F0-DC6B-4F06-80A1-E6DD76AD2502}" destId="{D7F97DAF-BC12-4A72-9D69-68808C40BE54}" srcOrd="3" destOrd="0" parTransId="{F2B38BD8-B9A4-4C67-805A-32EEFB7B445C}" sibTransId="{EBC1470A-9C21-47EB-8EC1-231FDBA50264}"/>
    <dgm:cxn modelId="{E2AB82CD-C159-6D4C-A175-DC085672A50C}" type="presOf" srcId="{83502EB9-2793-4C86-B74C-E3F88DBEF2D1}" destId="{ADE99D3E-3935-2D4A-A85C-73924725E3FC}" srcOrd="0" destOrd="0" presId="urn:microsoft.com/office/officeart/2016/7/layout/LinearBlockProcessNumbered"/>
    <dgm:cxn modelId="{92FBD7D4-6122-2246-A237-81EBDD603BEB}" type="presOf" srcId="{29239805-6785-45ED-967E-7DE8CDBF60D9}" destId="{2365CE1F-9198-1A43-8AEE-E4F4CD170513}" srcOrd="1" destOrd="0" presId="urn:microsoft.com/office/officeart/2016/7/layout/LinearBlockProcessNumbered"/>
    <dgm:cxn modelId="{06F936E1-E9E2-4CE8-B616-0C1878C2EF83}" srcId="{F481F7F0-DC6B-4F06-80A1-E6DD76AD2502}" destId="{6F4969A3-FC07-40D1-B366-48F400DF8D5C}" srcOrd="0" destOrd="0" parTransId="{879BB66D-775A-4E09-9CC9-CBF8EEF3B542}" sibTransId="{83502EB9-2793-4C86-B74C-E3F88DBEF2D1}"/>
    <dgm:cxn modelId="{93938CF8-BA08-FE4A-B88A-5D9BE5BF48D8}" type="presParOf" srcId="{98F23FDD-60CB-EC4D-ADD7-F6E52586F6E1}" destId="{4262775C-597F-E343-B7FD-1291D140F031}" srcOrd="0" destOrd="0" presId="urn:microsoft.com/office/officeart/2016/7/layout/LinearBlockProcessNumbered"/>
    <dgm:cxn modelId="{719A2672-467E-4B41-9185-0B191BE23D04}" type="presParOf" srcId="{4262775C-597F-E343-B7FD-1291D140F031}" destId="{EDDEB04E-0DCE-B54B-86BA-7B1B0F0FD51E}" srcOrd="0" destOrd="0" presId="urn:microsoft.com/office/officeart/2016/7/layout/LinearBlockProcessNumbered"/>
    <dgm:cxn modelId="{15BA3EE0-6DD6-5F47-8E6A-FE6D82F453EA}" type="presParOf" srcId="{4262775C-597F-E343-B7FD-1291D140F031}" destId="{ADE99D3E-3935-2D4A-A85C-73924725E3FC}" srcOrd="1" destOrd="0" presId="urn:microsoft.com/office/officeart/2016/7/layout/LinearBlockProcessNumbered"/>
    <dgm:cxn modelId="{500797AA-95E1-0443-97CB-1476C0CC7F74}" type="presParOf" srcId="{4262775C-597F-E343-B7FD-1291D140F031}" destId="{34F85905-2D4E-8148-897F-10B1D7F04D2B}" srcOrd="2" destOrd="0" presId="urn:microsoft.com/office/officeart/2016/7/layout/LinearBlockProcessNumbered"/>
    <dgm:cxn modelId="{FD6372F9-66F2-3A4C-A512-E81C29F88C09}" type="presParOf" srcId="{98F23FDD-60CB-EC4D-ADD7-F6E52586F6E1}" destId="{28434309-287D-3043-8B5F-117D9724AB7D}" srcOrd="1" destOrd="0" presId="urn:microsoft.com/office/officeart/2016/7/layout/LinearBlockProcessNumbered"/>
    <dgm:cxn modelId="{03B55438-C139-D442-B72A-A86C242E0893}" type="presParOf" srcId="{98F23FDD-60CB-EC4D-ADD7-F6E52586F6E1}" destId="{DAAA018C-071A-8F4C-AF6F-3194F31FBE9F}" srcOrd="2" destOrd="0" presId="urn:microsoft.com/office/officeart/2016/7/layout/LinearBlockProcessNumbered"/>
    <dgm:cxn modelId="{8A90F86A-C93B-FB47-8499-963C5328C053}" type="presParOf" srcId="{DAAA018C-071A-8F4C-AF6F-3194F31FBE9F}" destId="{6174BA49-CB68-4142-86F3-6C87C90E55FC}" srcOrd="0" destOrd="0" presId="urn:microsoft.com/office/officeart/2016/7/layout/LinearBlockProcessNumbered"/>
    <dgm:cxn modelId="{035E3A2A-03AE-FC43-8327-CEEB1E2DC7D1}" type="presParOf" srcId="{DAAA018C-071A-8F4C-AF6F-3194F31FBE9F}" destId="{20D0B333-459F-B645-9BFE-6B9E8337E363}" srcOrd="1" destOrd="0" presId="urn:microsoft.com/office/officeart/2016/7/layout/LinearBlockProcessNumbered"/>
    <dgm:cxn modelId="{F98EC3EE-9034-5A49-BB2D-787920A6D4D3}" type="presParOf" srcId="{DAAA018C-071A-8F4C-AF6F-3194F31FBE9F}" destId="{66E035B2-31A2-1F48-9C33-20E7749214D5}" srcOrd="2" destOrd="0" presId="urn:microsoft.com/office/officeart/2016/7/layout/LinearBlockProcessNumbered"/>
    <dgm:cxn modelId="{A7E1AB46-AC50-A749-8CD3-0162732F5F86}" type="presParOf" srcId="{98F23FDD-60CB-EC4D-ADD7-F6E52586F6E1}" destId="{A3302C65-990B-7540-8CD4-3FCC93A12E06}" srcOrd="3" destOrd="0" presId="urn:microsoft.com/office/officeart/2016/7/layout/LinearBlockProcessNumbered"/>
    <dgm:cxn modelId="{6272B4A4-54E8-3A4C-A406-4CFCB1B44457}" type="presParOf" srcId="{98F23FDD-60CB-EC4D-ADD7-F6E52586F6E1}" destId="{DE32BC69-D348-DF46-B254-743D90084A2B}" srcOrd="4" destOrd="0" presId="urn:microsoft.com/office/officeart/2016/7/layout/LinearBlockProcessNumbered"/>
    <dgm:cxn modelId="{A34E5AEE-D79E-3844-8E1F-CEC621BBC42E}" type="presParOf" srcId="{DE32BC69-D348-DF46-B254-743D90084A2B}" destId="{25F285CB-942B-D341-BDB4-860ABE6BF7FB}" srcOrd="0" destOrd="0" presId="urn:microsoft.com/office/officeart/2016/7/layout/LinearBlockProcessNumbered"/>
    <dgm:cxn modelId="{D4A738FE-0317-764F-9E14-00A635C22064}" type="presParOf" srcId="{DE32BC69-D348-DF46-B254-743D90084A2B}" destId="{3829D3A5-55CB-2B4D-9010-69B865A0E818}" srcOrd="1" destOrd="0" presId="urn:microsoft.com/office/officeart/2016/7/layout/LinearBlockProcessNumbered"/>
    <dgm:cxn modelId="{25DD30B6-9B8F-514B-8AAA-D6FF6A539CB6}" type="presParOf" srcId="{DE32BC69-D348-DF46-B254-743D90084A2B}" destId="{2365CE1F-9198-1A43-8AEE-E4F4CD170513}" srcOrd="2" destOrd="0" presId="urn:microsoft.com/office/officeart/2016/7/layout/LinearBlockProcessNumbered"/>
    <dgm:cxn modelId="{0D5D97CA-781A-DB42-B352-BF57FD3E0528}" type="presParOf" srcId="{98F23FDD-60CB-EC4D-ADD7-F6E52586F6E1}" destId="{B1B364E3-718C-1849-A500-8099A83915A7}" srcOrd="5" destOrd="0" presId="urn:microsoft.com/office/officeart/2016/7/layout/LinearBlockProcessNumbered"/>
    <dgm:cxn modelId="{AA1A29D2-FD02-B440-B9E1-76783B140CB5}" type="presParOf" srcId="{98F23FDD-60CB-EC4D-ADD7-F6E52586F6E1}" destId="{CC7F3493-12DC-F64E-993D-413BBE867783}" srcOrd="6" destOrd="0" presId="urn:microsoft.com/office/officeart/2016/7/layout/LinearBlockProcessNumbered"/>
    <dgm:cxn modelId="{1ACF6BFB-D9CB-E947-A1E0-9E68E6CB4792}" type="presParOf" srcId="{CC7F3493-12DC-F64E-993D-413BBE867783}" destId="{6AD7C526-2B0F-9D44-A4BF-0C4EE4A2F8A5}" srcOrd="0" destOrd="0" presId="urn:microsoft.com/office/officeart/2016/7/layout/LinearBlockProcessNumbered"/>
    <dgm:cxn modelId="{16987D19-EE20-304E-AAF0-9120B0FFB5BC}" type="presParOf" srcId="{CC7F3493-12DC-F64E-993D-413BBE867783}" destId="{5E6C2027-7321-F140-BB44-6B1BA1B0AB12}" srcOrd="1" destOrd="0" presId="urn:microsoft.com/office/officeart/2016/7/layout/LinearBlockProcessNumbered"/>
    <dgm:cxn modelId="{FED5913B-FDCB-7641-A8C5-00C494085A45}" type="presParOf" srcId="{CC7F3493-12DC-F64E-993D-413BBE867783}" destId="{90CA0E69-18A7-634F-BA64-2EA423DBF215}" srcOrd="2" destOrd="0" presId="urn:microsoft.com/office/officeart/2016/7/layout/LinearBlockProcessNumbered"/>
    <dgm:cxn modelId="{61095CFF-1C28-2344-855B-3245F0C86CDF}" type="presParOf" srcId="{98F23FDD-60CB-EC4D-ADD7-F6E52586F6E1}" destId="{550DF891-D43F-5040-86BE-96373A9606B9}" srcOrd="7" destOrd="0" presId="urn:microsoft.com/office/officeart/2016/7/layout/LinearBlockProcessNumbered"/>
    <dgm:cxn modelId="{BF626FF9-E951-2A49-ACC4-D78E71FB368B}" type="presParOf" srcId="{98F23FDD-60CB-EC4D-ADD7-F6E52586F6E1}" destId="{118794AB-234F-B84C-AE93-B75D1E3A3AAA}" srcOrd="8" destOrd="0" presId="urn:microsoft.com/office/officeart/2016/7/layout/LinearBlockProcessNumbered"/>
    <dgm:cxn modelId="{36E9853F-4CE4-A146-9345-FDC694319646}" type="presParOf" srcId="{118794AB-234F-B84C-AE93-B75D1E3A3AAA}" destId="{BBD3D7F6-43A7-5646-A0BB-FF2DF53ECFD5}" srcOrd="0" destOrd="0" presId="urn:microsoft.com/office/officeart/2016/7/layout/LinearBlockProcessNumbered"/>
    <dgm:cxn modelId="{D69E19F7-CFC4-BD4C-9C67-5604F9A56914}" type="presParOf" srcId="{118794AB-234F-B84C-AE93-B75D1E3A3AAA}" destId="{A5D344AE-FD74-4444-9623-C8D2AB8FA7C2}" srcOrd="1" destOrd="0" presId="urn:microsoft.com/office/officeart/2016/7/layout/LinearBlockProcessNumbered"/>
    <dgm:cxn modelId="{70D0254B-B157-5A4E-BCC2-C95A95464B7A}" type="presParOf" srcId="{118794AB-234F-B84C-AE93-B75D1E3A3AAA}" destId="{6684D650-2D5B-8940-A3EE-D38FD6A0B6A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1B77DA-1093-464D-9D68-6D15F80ABFA9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9DDF6DC-74D2-4ED1-A85F-16112A541EEF}">
      <dgm:prSet/>
      <dgm:spPr/>
      <dgm:t>
        <a:bodyPr/>
        <a:lstStyle/>
        <a:p>
          <a:r>
            <a:rPr lang="en-US" b="1" dirty="0" err="1"/>
            <a:t>FudgeMart</a:t>
          </a:r>
          <a:endParaRPr lang="en-US" b="1" dirty="0"/>
        </a:p>
        <a:p>
          <a:r>
            <a:rPr lang="en-US" b="1" dirty="0" err="1"/>
            <a:t>Fudgemart</a:t>
          </a:r>
          <a:r>
            <a:rPr lang="en-US" b="1" dirty="0"/>
            <a:t> is a hypothetical internet shop similar to Amazon.com or Walmart.com. The data comprises customers, items, and vendors, and the business operations are identical to those found in any online retailer.</a:t>
          </a:r>
        </a:p>
      </dgm:t>
    </dgm:pt>
    <dgm:pt modelId="{96BA0393-AF63-4DAD-AC6E-1ABBDF6E63F3}" type="parTrans" cxnId="{AA493804-76F0-44B6-8863-FC260E0B05E0}">
      <dgm:prSet/>
      <dgm:spPr/>
      <dgm:t>
        <a:bodyPr/>
        <a:lstStyle/>
        <a:p>
          <a:endParaRPr lang="en-US"/>
        </a:p>
      </dgm:t>
    </dgm:pt>
    <dgm:pt modelId="{46AEF40D-8DBF-4F05-B27D-BA71E62AA27B}" type="sibTrans" cxnId="{AA493804-76F0-44B6-8863-FC260E0B05E0}">
      <dgm:prSet/>
      <dgm:spPr/>
      <dgm:t>
        <a:bodyPr/>
        <a:lstStyle/>
        <a:p>
          <a:endParaRPr lang="en-US"/>
        </a:p>
      </dgm:t>
    </dgm:pt>
    <dgm:pt modelId="{56529C95-3824-46DD-984C-9674CB48B81C}">
      <dgm:prSet/>
      <dgm:spPr/>
      <dgm:t>
        <a:bodyPr/>
        <a:lstStyle/>
        <a:p>
          <a:r>
            <a:rPr lang="en-US" b="1" dirty="0" err="1"/>
            <a:t>FudgeFlix</a:t>
          </a:r>
          <a:endParaRPr lang="en-US" b="1" dirty="0"/>
        </a:p>
        <a:p>
          <a:r>
            <a:rPr lang="en-US" b="1" dirty="0" err="1"/>
            <a:t>Fudgeflix</a:t>
          </a:r>
          <a:r>
            <a:rPr lang="en-US" b="1" dirty="0"/>
            <a:t> is a hypothetical online DVD-by-mail and video-on-demand service similar to Netflix. It relates to knowledge like accounts, subscriptions, video titles, and other aspects of an online video streaming service.</a:t>
          </a:r>
        </a:p>
      </dgm:t>
    </dgm:pt>
    <dgm:pt modelId="{D6B023CA-DBEC-42A0-AA26-7157D6DC1946}" type="sibTrans" cxnId="{F0FAB4EE-612A-4580-863D-73281637A212}">
      <dgm:prSet/>
      <dgm:spPr/>
      <dgm:t>
        <a:bodyPr/>
        <a:lstStyle/>
        <a:p>
          <a:endParaRPr lang="en-US"/>
        </a:p>
      </dgm:t>
    </dgm:pt>
    <dgm:pt modelId="{0EEE1657-1963-424B-880F-6E921F3B13F2}" type="parTrans" cxnId="{F0FAB4EE-612A-4580-863D-73281637A212}">
      <dgm:prSet/>
      <dgm:spPr/>
      <dgm:t>
        <a:bodyPr/>
        <a:lstStyle/>
        <a:p>
          <a:endParaRPr lang="en-US"/>
        </a:p>
      </dgm:t>
    </dgm:pt>
    <dgm:pt modelId="{5477CBB2-7104-4B2E-B8DB-8D918B174A56}" type="pres">
      <dgm:prSet presAssocID="{CF1B77DA-1093-464D-9D68-6D15F80ABFA9}" presName="vert0" presStyleCnt="0">
        <dgm:presLayoutVars>
          <dgm:dir/>
          <dgm:animOne val="branch"/>
          <dgm:animLvl val="lvl"/>
        </dgm:presLayoutVars>
      </dgm:prSet>
      <dgm:spPr/>
    </dgm:pt>
    <dgm:pt modelId="{AC347E71-4359-46F4-9055-E5ACB9F4A990}" type="pres">
      <dgm:prSet presAssocID="{09DDF6DC-74D2-4ED1-A85F-16112A541EEF}" presName="thickLine" presStyleLbl="alignNode1" presStyleIdx="0" presStyleCnt="2"/>
      <dgm:spPr/>
    </dgm:pt>
    <dgm:pt modelId="{6BC1D633-1A94-47E2-9E43-0D136FE76331}" type="pres">
      <dgm:prSet presAssocID="{09DDF6DC-74D2-4ED1-A85F-16112A541EEF}" presName="horz1" presStyleCnt="0"/>
      <dgm:spPr/>
    </dgm:pt>
    <dgm:pt modelId="{19047122-20C4-4D3A-822F-B78E412F1CB7}" type="pres">
      <dgm:prSet presAssocID="{09DDF6DC-74D2-4ED1-A85F-16112A541EEF}" presName="tx1" presStyleLbl="revTx" presStyleIdx="0" presStyleCnt="2"/>
      <dgm:spPr/>
    </dgm:pt>
    <dgm:pt modelId="{09998174-02F5-4027-B248-B96D5613A752}" type="pres">
      <dgm:prSet presAssocID="{09DDF6DC-74D2-4ED1-A85F-16112A541EEF}" presName="vert1" presStyleCnt="0"/>
      <dgm:spPr/>
    </dgm:pt>
    <dgm:pt modelId="{98717432-8A4F-4C88-A0FE-F794B411E490}" type="pres">
      <dgm:prSet presAssocID="{56529C95-3824-46DD-984C-9674CB48B81C}" presName="thickLine" presStyleLbl="alignNode1" presStyleIdx="1" presStyleCnt="2"/>
      <dgm:spPr/>
    </dgm:pt>
    <dgm:pt modelId="{6116F46A-4D60-4F10-B8FC-91305211B873}" type="pres">
      <dgm:prSet presAssocID="{56529C95-3824-46DD-984C-9674CB48B81C}" presName="horz1" presStyleCnt="0"/>
      <dgm:spPr/>
    </dgm:pt>
    <dgm:pt modelId="{32758A2B-EF85-4CFE-B461-D275F62DDB92}" type="pres">
      <dgm:prSet presAssocID="{56529C95-3824-46DD-984C-9674CB48B81C}" presName="tx1" presStyleLbl="revTx" presStyleIdx="1" presStyleCnt="2"/>
      <dgm:spPr/>
    </dgm:pt>
    <dgm:pt modelId="{2D0D26A9-28CB-4319-B271-9C37CF448575}" type="pres">
      <dgm:prSet presAssocID="{56529C95-3824-46DD-984C-9674CB48B81C}" presName="vert1" presStyleCnt="0"/>
      <dgm:spPr/>
    </dgm:pt>
  </dgm:ptLst>
  <dgm:cxnLst>
    <dgm:cxn modelId="{AA493804-76F0-44B6-8863-FC260E0B05E0}" srcId="{CF1B77DA-1093-464D-9D68-6D15F80ABFA9}" destId="{09DDF6DC-74D2-4ED1-A85F-16112A541EEF}" srcOrd="0" destOrd="0" parTransId="{96BA0393-AF63-4DAD-AC6E-1ABBDF6E63F3}" sibTransId="{46AEF40D-8DBF-4F05-B27D-BA71E62AA27B}"/>
    <dgm:cxn modelId="{45FA79A8-A242-4AFA-AA12-DECF3C09A25C}" type="presOf" srcId="{CF1B77DA-1093-464D-9D68-6D15F80ABFA9}" destId="{5477CBB2-7104-4B2E-B8DB-8D918B174A56}" srcOrd="0" destOrd="0" presId="urn:microsoft.com/office/officeart/2008/layout/LinedList"/>
    <dgm:cxn modelId="{B200EBB6-DCB3-4399-A6E2-FB368EA8BBEB}" type="presOf" srcId="{56529C95-3824-46DD-984C-9674CB48B81C}" destId="{32758A2B-EF85-4CFE-B461-D275F62DDB92}" srcOrd="0" destOrd="0" presId="urn:microsoft.com/office/officeart/2008/layout/LinedList"/>
    <dgm:cxn modelId="{C8698AB7-B91A-4414-AB9A-04EBD1AE7A27}" type="presOf" srcId="{09DDF6DC-74D2-4ED1-A85F-16112A541EEF}" destId="{19047122-20C4-4D3A-822F-B78E412F1CB7}" srcOrd="0" destOrd="0" presId="urn:microsoft.com/office/officeart/2008/layout/LinedList"/>
    <dgm:cxn modelId="{F0FAB4EE-612A-4580-863D-73281637A212}" srcId="{CF1B77DA-1093-464D-9D68-6D15F80ABFA9}" destId="{56529C95-3824-46DD-984C-9674CB48B81C}" srcOrd="1" destOrd="0" parTransId="{0EEE1657-1963-424B-880F-6E921F3B13F2}" sibTransId="{D6B023CA-DBEC-42A0-AA26-7157D6DC1946}"/>
    <dgm:cxn modelId="{2A3B6C8B-10E7-46CC-BC20-A34CFFF32D29}" type="presParOf" srcId="{5477CBB2-7104-4B2E-B8DB-8D918B174A56}" destId="{AC347E71-4359-46F4-9055-E5ACB9F4A990}" srcOrd="0" destOrd="0" presId="urn:microsoft.com/office/officeart/2008/layout/LinedList"/>
    <dgm:cxn modelId="{42B9092F-07E2-4F63-B7DE-639CE44B00E3}" type="presParOf" srcId="{5477CBB2-7104-4B2E-B8DB-8D918B174A56}" destId="{6BC1D633-1A94-47E2-9E43-0D136FE76331}" srcOrd="1" destOrd="0" presId="urn:microsoft.com/office/officeart/2008/layout/LinedList"/>
    <dgm:cxn modelId="{5370E1D4-46AF-4774-B7BF-99595390224B}" type="presParOf" srcId="{6BC1D633-1A94-47E2-9E43-0D136FE76331}" destId="{19047122-20C4-4D3A-822F-B78E412F1CB7}" srcOrd="0" destOrd="0" presId="urn:microsoft.com/office/officeart/2008/layout/LinedList"/>
    <dgm:cxn modelId="{D8B4D87C-A978-49CA-814E-DD9EDCFB5100}" type="presParOf" srcId="{6BC1D633-1A94-47E2-9E43-0D136FE76331}" destId="{09998174-02F5-4027-B248-B96D5613A752}" srcOrd="1" destOrd="0" presId="urn:microsoft.com/office/officeart/2008/layout/LinedList"/>
    <dgm:cxn modelId="{3C403899-9988-46AA-8096-C63D33BDA7A7}" type="presParOf" srcId="{5477CBB2-7104-4B2E-B8DB-8D918B174A56}" destId="{98717432-8A4F-4C88-A0FE-F794B411E490}" srcOrd="2" destOrd="0" presId="urn:microsoft.com/office/officeart/2008/layout/LinedList"/>
    <dgm:cxn modelId="{FA9395D5-8298-4FA6-874C-B8519C92DFDE}" type="presParOf" srcId="{5477CBB2-7104-4B2E-B8DB-8D918B174A56}" destId="{6116F46A-4D60-4F10-B8FC-91305211B873}" srcOrd="3" destOrd="0" presId="urn:microsoft.com/office/officeart/2008/layout/LinedList"/>
    <dgm:cxn modelId="{2A89DCA5-6979-47AC-83AA-57477504BF11}" type="presParOf" srcId="{6116F46A-4D60-4F10-B8FC-91305211B873}" destId="{32758A2B-EF85-4CFE-B461-D275F62DDB92}" srcOrd="0" destOrd="0" presId="urn:microsoft.com/office/officeart/2008/layout/LinedList"/>
    <dgm:cxn modelId="{DBCDD204-2A60-4C70-8766-7118E7315F78}" type="presParOf" srcId="{6116F46A-4D60-4F10-B8FC-91305211B873}" destId="{2D0D26A9-28CB-4319-B271-9C37CF44857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C79F86-9855-45C7-8A9C-A7B6CE1F5E0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4DEE269-B27B-4B6C-BA00-EC67748E0EF7}">
      <dgm:prSet custT="1"/>
      <dgm:spPr/>
      <dgm:t>
        <a:bodyPr/>
        <a:lstStyle/>
        <a:p>
          <a:r>
            <a:rPr lang="en-US" sz="2200"/>
            <a:t>ANNUAL DISCOUNT</a:t>
          </a:r>
        </a:p>
        <a:p>
          <a:r>
            <a:rPr lang="en-US" sz="2000"/>
            <a:t>Since we have more electronics sales we can offer annual discounts on electronics to increase the revenue</a:t>
          </a:r>
        </a:p>
      </dgm:t>
    </dgm:pt>
    <dgm:pt modelId="{70A9FCE3-CC6F-4CCF-8E4B-057777394451}" type="parTrans" cxnId="{81812909-130F-4C9E-A34C-5FE5CD1492B5}">
      <dgm:prSet/>
      <dgm:spPr/>
      <dgm:t>
        <a:bodyPr/>
        <a:lstStyle/>
        <a:p>
          <a:endParaRPr lang="en-US"/>
        </a:p>
      </dgm:t>
    </dgm:pt>
    <dgm:pt modelId="{57B602E2-2D71-4C34-9ADD-AB205AE663B9}" type="sibTrans" cxnId="{81812909-130F-4C9E-A34C-5FE5CD1492B5}">
      <dgm:prSet/>
      <dgm:spPr/>
      <dgm:t>
        <a:bodyPr/>
        <a:lstStyle/>
        <a:p>
          <a:endParaRPr lang="en-US"/>
        </a:p>
      </dgm:t>
    </dgm:pt>
    <dgm:pt modelId="{93704FEE-4D0C-45F7-99DB-A3B5A060DD73}">
      <dgm:prSet custT="1"/>
      <dgm:spPr/>
      <dgm:t>
        <a:bodyPr/>
        <a:lstStyle/>
        <a:p>
          <a:r>
            <a:rPr lang="en-US" sz="2200"/>
            <a:t>CUSTOMER DISCOUNT</a:t>
          </a:r>
        </a:p>
        <a:p>
          <a:r>
            <a:rPr lang="en-US" sz="2000"/>
            <a:t>Since we have more sales and customers from </a:t>
          </a:r>
          <a:r>
            <a:rPr lang="en-US" sz="2000" err="1"/>
            <a:t>Fudgemart</a:t>
          </a:r>
          <a:r>
            <a:rPr lang="en-US" sz="2000"/>
            <a:t>, we can offer them discounted </a:t>
          </a:r>
          <a:r>
            <a:rPr lang="en-US" sz="2000" err="1"/>
            <a:t>Fudgeflix</a:t>
          </a:r>
          <a:r>
            <a:rPr lang="en-US" sz="2000"/>
            <a:t> membership</a:t>
          </a:r>
        </a:p>
      </dgm:t>
    </dgm:pt>
    <dgm:pt modelId="{CED299DA-3494-4F5C-AD86-EAC02E3D5A57}" type="parTrans" cxnId="{3EB73715-105D-409D-9F3A-ADC00201DEDA}">
      <dgm:prSet/>
      <dgm:spPr/>
      <dgm:t>
        <a:bodyPr/>
        <a:lstStyle/>
        <a:p>
          <a:endParaRPr lang="en-US"/>
        </a:p>
      </dgm:t>
    </dgm:pt>
    <dgm:pt modelId="{7FA4B7D2-E9CF-4596-A4E3-364D3152E256}" type="sibTrans" cxnId="{3EB73715-105D-409D-9F3A-ADC00201DEDA}">
      <dgm:prSet/>
      <dgm:spPr/>
      <dgm:t>
        <a:bodyPr/>
        <a:lstStyle/>
        <a:p>
          <a:endParaRPr lang="en-US"/>
        </a:p>
      </dgm:t>
    </dgm:pt>
    <dgm:pt modelId="{8B140892-A410-48BD-BCD1-9A6AB66DDA1F}">
      <dgm:prSet custT="1"/>
      <dgm:spPr/>
      <dgm:t>
        <a:bodyPr/>
        <a:lstStyle/>
        <a:p>
          <a:r>
            <a:rPr lang="en-US" sz="2200"/>
            <a:t>FREE MEMBERSHIP</a:t>
          </a:r>
        </a:p>
        <a:p>
          <a:r>
            <a:rPr lang="en-US" sz="2000"/>
            <a:t>Since we have less revenues from </a:t>
          </a:r>
          <a:r>
            <a:rPr lang="en-US" sz="2000" err="1"/>
            <a:t>Fudgeflix</a:t>
          </a:r>
          <a:r>
            <a:rPr lang="en-US" sz="2000"/>
            <a:t> maybe we can offer some free membership to attract more customers</a:t>
          </a:r>
        </a:p>
      </dgm:t>
    </dgm:pt>
    <dgm:pt modelId="{EC5F364D-FDF9-444B-BBD3-7C20C70A75E8}" type="parTrans" cxnId="{769DD9BD-1941-4185-860F-3C8D21CFF125}">
      <dgm:prSet/>
      <dgm:spPr/>
      <dgm:t>
        <a:bodyPr/>
        <a:lstStyle/>
        <a:p>
          <a:endParaRPr lang="en-US"/>
        </a:p>
      </dgm:t>
    </dgm:pt>
    <dgm:pt modelId="{DE164D46-B4AC-448B-95E0-9B7F8757E5B0}" type="sibTrans" cxnId="{769DD9BD-1941-4185-860F-3C8D21CFF125}">
      <dgm:prSet/>
      <dgm:spPr/>
      <dgm:t>
        <a:bodyPr/>
        <a:lstStyle/>
        <a:p>
          <a:endParaRPr lang="en-US"/>
        </a:p>
      </dgm:t>
    </dgm:pt>
    <dgm:pt modelId="{68487D2F-0A3F-E44E-9014-15C2C1A43876}" type="pres">
      <dgm:prSet presAssocID="{23C79F86-9855-45C7-8A9C-A7B6CE1F5E0C}" presName="vert0" presStyleCnt="0">
        <dgm:presLayoutVars>
          <dgm:dir/>
          <dgm:animOne val="branch"/>
          <dgm:animLvl val="lvl"/>
        </dgm:presLayoutVars>
      </dgm:prSet>
      <dgm:spPr/>
    </dgm:pt>
    <dgm:pt modelId="{77FC8A53-2094-5A4E-B544-BAC4791200CF}" type="pres">
      <dgm:prSet presAssocID="{A4DEE269-B27B-4B6C-BA00-EC67748E0EF7}" presName="thickLine" presStyleLbl="alignNode1" presStyleIdx="0" presStyleCnt="3"/>
      <dgm:spPr/>
    </dgm:pt>
    <dgm:pt modelId="{B6932003-0326-9C40-94CE-156F24940C33}" type="pres">
      <dgm:prSet presAssocID="{A4DEE269-B27B-4B6C-BA00-EC67748E0EF7}" presName="horz1" presStyleCnt="0"/>
      <dgm:spPr/>
    </dgm:pt>
    <dgm:pt modelId="{8FA02C8C-D6D3-3142-BD1B-EF48B7132B67}" type="pres">
      <dgm:prSet presAssocID="{A4DEE269-B27B-4B6C-BA00-EC67748E0EF7}" presName="tx1" presStyleLbl="revTx" presStyleIdx="0" presStyleCnt="3"/>
      <dgm:spPr/>
    </dgm:pt>
    <dgm:pt modelId="{AF4263F3-6395-1C46-9511-460A94713450}" type="pres">
      <dgm:prSet presAssocID="{A4DEE269-B27B-4B6C-BA00-EC67748E0EF7}" presName="vert1" presStyleCnt="0"/>
      <dgm:spPr/>
    </dgm:pt>
    <dgm:pt modelId="{391089BB-0023-8A44-822E-209418BD027E}" type="pres">
      <dgm:prSet presAssocID="{93704FEE-4D0C-45F7-99DB-A3B5A060DD73}" presName="thickLine" presStyleLbl="alignNode1" presStyleIdx="1" presStyleCnt="3" custLinFactNeighborY="-1125"/>
      <dgm:spPr/>
    </dgm:pt>
    <dgm:pt modelId="{E4C6560F-BC40-CC42-86D2-97D44A8599F4}" type="pres">
      <dgm:prSet presAssocID="{93704FEE-4D0C-45F7-99DB-A3B5A060DD73}" presName="horz1" presStyleCnt="0"/>
      <dgm:spPr/>
    </dgm:pt>
    <dgm:pt modelId="{974A8DA2-3251-4A45-A85C-E46D2A57FFC7}" type="pres">
      <dgm:prSet presAssocID="{93704FEE-4D0C-45F7-99DB-A3B5A060DD73}" presName="tx1" presStyleLbl="revTx" presStyleIdx="1" presStyleCnt="3" custLinFactNeighborY="-1073"/>
      <dgm:spPr/>
    </dgm:pt>
    <dgm:pt modelId="{A8068189-065C-F442-B4F5-0FF0BEDDF570}" type="pres">
      <dgm:prSet presAssocID="{93704FEE-4D0C-45F7-99DB-A3B5A060DD73}" presName="vert1" presStyleCnt="0"/>
      <dgm:spPr/>
    </dgm:pt>
    <dgm:pt modelId="{4E409A91-4420-D646-A585-C11A334DA379}" type="pres">
      <dgm:prSet presAssocID="{8B140892-A410-48BD-BCD1-9A6AB66DDA1F}" presName="thickLine" presStyleLbl="alignNode1" presStyleIdx="2" presStyleCnt="3"/>
      <dgm:spPr/>
    </dgm:pt>
    <dgm:pt modelId="{CA619741-6AAB-024E-AE02-035CA0EEA547}" type="pres">
      <dgm:prSet presAssocID="{8B140892-A410-48BD-BCD1-9A6AB66DDA1F}" presName="horz1" presStyleCnt="0"/>
      <dgm:spPr/>
    </dgm:pt>
    <dgm:pt modelId="{CF498C6E-925C-364D-9F6A-7A95A28784A3}" type="pres">
      <dgm:prSet presAssocID="{8B140892-A410-48BD-BCD1-9A6AB66DDA1F}" presName="tx1" presStyleLbl="revTx" presStyleIdx="2" presStyleCnt="3"/>
      <dgm:spPr/>
    </dgm:pt>
    <dgm:pt modelId="{02C18102-1D06-D744-8576-B4410A742047}" type="pres">
      <dgm:prSet presAssocID="{8B140892-A410-48BD-BCD1-9A6AB66DDA1F}" presName="vert1" presStyleCnt="0"/>
      <dgm:spPr/>
    </dgm:pt>
  </dgm:ptLst>
  <dgm:cxnLst>
    <dgm:cxn modelId="{81812909-130F-4C9E-A34C-5FE5CD1492B5}" srcId="{23C79F86-9855-45C7-8A9C-A7B6CE1F5E0C}" destId="{A4DEE269-B27B-4B6C-BA00-EC67748E0EF7}" srcOrd="0" destOrd="0" parTransId="{70A9FCE3-CC6F-4CCF-8E4B-057777394451}" sibTransId="{57B602E2-2D71-4C34-9ADD-AB205AE663B9}"/>
    <dgm:cxn modelId="{29297A12-6638-6149-A137-87380A807523}" type="presOf" srcId="{93704FEE-4D0C-45F7-99DB-A3B5A060DD73}" destId="{974A8DA2-3251-4A45-A85C-E46D2A57FFC7}" srcOrd="0" destOrd="0" presId="urn:microsoft.com/office/officeart/2008/layout/LinedList"/>
    <dgm:cxn modelId="{3EB73715-105D-409D-9F3A-ADC00201DEDA}" srcId="{23C79F86-9855-45C7-8A9C-A7B6CE1F5E0C}" destId="{93704FEE-4D0C-45F7-99DB-A3B5A060DD73}" srcOrd="1" destOrd="0" parTransId="{CED299DA-3494-4F5C-AD86-EAC02E3D5A57}" sibTransId="{7FA4B7D2-E9CF-4596-A4E3-364D3152E256}"/>
    <dgm:cxn modelId="{A46E0731-121E-C041-8AF3-A013E9D5DF6B}" type="presOf" srcId="{A4DEE269-B27B-4B6C-BA00-EC67748E0EF7}" destId="{8FA02C8C-D6D3-3142-BD1B-EF48B7132B67}" srcOrd="0" destOrd="0" presId="urn:microsoft.com/office/officeart/2008/layout/LinedList"/>
    <dgm:cxn modelId="{769DD9BD-1941-4185-860F-3C8D21CFF125}" srcId="{23C79F86-9855-45C7-8A9C-A7B6CE1F5E0C}" destId="{8B140892-A410-48BD-BCD1-9A6AB66DDA1F}" srcOrd="2" destOrd="0" parTransId="{EC5F364D-FDF9-444B-BBD3-7C20C70A75E8}" sibTransId="{DE164D46-B4AC-448B-95E0-9B7F8757E5B0}"/>
    <dgm:cxn modelId="{4AC18BCE-CFF8-8749-B6AE-A6A339C092E8}" type="presOf" srcId="{23C79F86-9855-45C7-8A9C-A7B6CE1F5E0C}" destId="{68487D2F-0A3F-E44E-9014-15C2C1A43876}" srcOrd="0" destOrd="0" presId="urn:microsoft.com/office/officeart/2008/layout/LinedList"/>
    <dgm:cxn modelId="{6420A2EE-A4B8-D043-81A0-402CED25CE6E}" type="presOf" srcId="{8B140892-A410-48BD-BCD1-9A6AB66DDA1F}" destId="{CF498C6E-925C-364D-9F6A-7A95A28784A3}" srcOrd="0" destOrd="0" presId="urn:microsoft.com/office/officeart/2008/layout/LinedList"/>
    <dgm:cxn modelId="{92E5A884-3F75-5F49-A470-F159C7584E94}" type="presParOf" srcId="{68487D2F-0A3F-E44E-9014-15C2C1A43876}" destId="{77FC8A53-2094-5A4E-B544-BAC4791200CF}" srcOrd="0" destOrd="0" presId="urn:microsoft.com/office/officeart/2008/layout/LinedList"/>
    <dgm:cxn modelId="{10A0CB6D-38F1-C445-9838-07F93106F53E}" type="presParOf" srcId="{68487D2F-0A3F-E44E-9014-15C2C1A43876}" destId="{B6932003-0326-9C40-94CE-156F24940C33}" srcOrd="1" destOrd="0" presId="urn:microsoft.com/office/officeart/2008/layout/LinedList"/>
    <dgm:cxn modelId="{6FBDC510-3571-5F4B-BC7E-F26EC43A7501}" type="presParOf" srcId="{B6932003-0326-9C40-94CE-156F24940C33}" destId="{8FA02C8C-D6D3-3142-BD1B-EF48B7132B67}" srcOrd="0" destOrd="0" presId="urn:microsoft.com/office/officeart/2008/layout/LinedList"/>
    <dgm:cxn modelId="{D8FE9E1B-82A0-3648-A3EB-095A4D5AD517}" type="presParOf" srcId="{B6932003-0326-9C40-94CE-156F24940C33}" destId="{AF4263F3-6395-1C46-9511-460A94713450}" srcOrd="1" destOrd="0" presId="urn:microsoft.com/office/officeart/2008/layout/LinedList"/>
    <dgm:cxn modelId="{DB08861B-390B-924E-AB3D-3ADB8CD18184}" type="presParOf" srcId="{68487D2F-0A3F-E44E-9014-15C2C1A43876}" destId="{391089BB-0023-8A44-822E-209418BD027E}" srcOrd="2" destOrd="0" presId="urn:microsoft.com/office/officeart/2008/layout/LinedList"/>
    <dgm:cxn modelId="{0E0E3FC0-2FC1-B648-9A3C-E7123820DC6E}" type="presParOf" srcId="{68487D2F-0A3F-E44E-9014-15C2C1A43876}" destId="{E4C6560F-BC40-CC42-86D2-97D44A8599F4}" srcOrd="3" destOrd="0" presId="urn:microsoft.com/office/officeart/2008/layout/LinedList"/>
    <dgm:cxn modelId="{4D9F029E-63C8-B344-BA6E-00428479C2CE}" type="presParOf" srcId="{E4C6560F-BC40-CC42-86D2-97D44A8599F4}" destId="{974A8DA2-3251-4A45-A85C-E46D2A57FFC7}" srcOrd="0" destOrd="0" presId="urn:microsoft.com/office/officeart/2008/layout/LinedList"/>
    <dgm:cxn modelId="{DD8CB4B6-5037-8C46-99D9-76CDDC100766}" type="presParOf" srcId="{E4C6560F-BC40-CC42-86D2-97D44A8599F4}" destId="{A8068189-065C-F442-B4F5-0FF0BEDDF570}" srcOrd="1" destOrd="0" presId="urn:microsoft.com/office/officeart/2008/layout/LinedList"/>
    <dgm:cxn modelId="{F5687668-65A9-6A40-8120-DB3872EA89BB}" type="presParOf" srcId="{68487D2F-0A3F-E44E-9014-15C2C1A43876}" destId="{4E409A91-4420-D646-A585-C11A334DA379}" srcOrd="4" destOrd="0" presId="urn:microsoft.com/office/officeart/2008/layout/LinedList"/>
    <dgm:cxn modelId="{CFC9F7F8-5BF6-EC4F-B494-26B2E549BB3F}" type="presParOf" srcId="{68487D2F-0A3F-E44E-9014-15C2C1A43876}" destId="{CA619741-6AAB-024E-AE02-035CA0EEA547}" srcOrd="5" destOrd="0" presId="urn:microsoft.com/office/officeart/2008/layout/LinedList"/>
    <dgm:cxn modelId="{0B17C320-2C04-0E40-8C7D-7DC3977A5380}" type="presParOf" srcId="{CA619741-6AAB-024E-AE02-035CA0EEA547}" destId="{CF498C6E-925C-364D-9F6A-7A95A28784A3}" srcOrd="0" destOrd="0" presId="urn:microsoft.com/office/officeart/2008/layout/LinedList"/>
    <dgm:cxn modelId="{7ED0EA8A-CA9A-3B45-A441-44D7E7A5FE64}" type="presParOf" srcId="{CA619741-6AAB-024E-AE02-035CA0EEA547}" destId="{02C18102-1D06-D744-8576-B4410A7420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5FCC9-5F01-461F-BBF9-7022C95CD94F}">
      <dsp:nvSpPr>
        <dsp:cNvPr id="0" name=""/>
        <dsp:cNvSpPr/>
      </dsp:nvSpPr>
      <dsp:spPr>
        <a:xfrm>
          <a:off x="1027755" y="456754"/>
          <a:ext cx="928991" cy="92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B0FFF-EE75-47EC-BDE3-DB86E6718E4A}">
      <dsp:nvSpPr>
        <dsp:cNvPr id="0" name=""/>
        <dsp:cNvSpPr/>
      </dsp:nvSpPr>
      <dsp:spPr>
        <a:xfrm>
          <a:off x="318067" y="1676847"/>
          <a:ext cx="23483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Data </a:t>
          </a:r>
          <a:r>
            <a:rPr lang="en-US" sz="1500" b="1" kern="1200">
              <a:latin typeface="Century Gothic" panose="020B0502020202020204"/>
            </a:rPr>
            <a:t>Engineer</a:t>
          </a:r>
          <a:endParaRPr lang="en-US" sz="1500" b="1" kern="120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Venkata Siva Bhargav Konakanchi</a:t>
          </a:r>
          <a:endParaRPr lang="en-US" sz="1500" b="1" kern="1200" err="1"/>
        </a:p>
      </dsp:txBody>
      <dsp:txXfrm>
        <a:off x="318067" y="1676847"/>
        <a:ext cx="2348366" cy="720000"/>
      </dsp:txXfrm>
    </dsp:sp>
    <dsp:sp modelId="{BAF7F891-705C-4133-8247-A27DC5130A60}">
      <dsp:nvSpPr>
        <dsp:cNvPr id="0" name=""/>
        <dsp:cNvSpPr/>
      </dsp:nvSpPr>
      <dsp:spPr>
        <a:xfrm>
          <a:off x="3595425" y="456754"/>
          <a:ext cx="928991" cy="92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8B933-09B5-463C-8A17-E9DE18DEE155}">
      <dsp:nvSpPr>
        <dsp:cNvPr id="0" name=""/>
        <dsp:cNvSpPr/>
      </dsp:nvSpPr>
      <dsp:spPr>
        <a:xfrm>
          <a:off x="3027708" y="167684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Data Engineer and Analyst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/>
            <a:t>Dixitha Kasturi</a:t>
          </a:r>
          <a:endParaRPr lang="en-US" sz="1500" b="1" kern="1200" dirty="0"/>
        </a:p>
      </dsp:txBody>
      <dsp:txXfrm>
        <a:off x="3027708" y="1676847"/>
        <a:ext cx="2064425" cy="720000"/>
      </dsp:txXfrm>
    </dsp:sp>
    <dsp:sp modelId="{D372A904-C0DF-468A-B274-4803CB81243A}">
      <dsp:nvSpPr>
        <dsp:cNvPr id="0" name=""/>
        <dsp:cNvSpPr/>
      </dsp:nvSpPr>
      <dsp:spPr>
        <a:xfrm>
          <a:off x="6021124" y="456754"/>
          <a:ext cx="928991" cy="9289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3DAEB-9D43-4BE5-A518-5195C5101770}">
      <dsp:nvSpPr>
        <dsp:cNvPr id="0" name=""/>
        <dsp:cNvSpPr/>
      </dsp:nvSpPr>
      <dsp:spPr>
        <a:xfrm>
          <a:off x="5453407" y="167684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Project Manager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Aishwarya Dhanda</a:t>
          </a:r>
        </a:p>
      </dsp:txBody>
      <dsp:txXfrm>
        <a:off x="5453407" y="1676847"/>
        <a:ext cx="2064425" cy="720000"/>
      </dsp:txXfrm>
    </dsp:sp>
    <dsp:sp modelId="{2E32AAA7-7551-438F-829A-97DA177CC903}">
      <dsp:nvSpPr>
        <dsp:cNvPr id="0" name=""/>
        <dsp:cNvSpPr/>
      </dsp:nvSpPr>
      <dsp:spPr>
        <a:xfrm>
          <a:off x="8446823" y="456754"/>
          <a:ext cx="928991" cy="9289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03746-DC3E-4639-94E7-92F54671C346}">
      <dsp:nvSpPr>
        <dsp:cNvPr id="0" name=""/>
        <dsp:cNvSpPr/>
      </dsp:nvSpPr>
      <dsp:spPr>
        <a:xfrm>
          <a:off x="7879107" y="167684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BI Analyst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Shannon Gambuti</a:t>
          </a:r>
          <a:endParaRPr lang="en-US" sz="1500" b="1" kern="1200"/>
        </a:p>
      </dsp:txBody>
      <dsp:txXfrm>
        <a:off x="7879107" y="1676847"/>
        <a:ext cx="20644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EB04E-0DCE-B54B-86BA-7B1B0F0FD51E}">
      <dsp:nvSpPr>
        <dsp:cNvPr id="0" name=""/>
        <dsp:cNvSpPr/>
      </dsp:nvSpPr>
      <dsp:spPr>
        <a:xfrm>
          <a:off x="6730" y="320221"/>
          <a:ext cx="2103831" cy="25245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9144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Introduction</a:t>
          </a:r>
          <a:endParaRPr lang="en-US" sz="2000" b="1" kern="1200" dirty="0"/>
        </a:p>
      </dsp:txBody>
      <dsp:txXfrm>
        <a:off x="6730" y="1330060"/>
        <a:ext cx="2103831" cy="1514758"/>
      </dsp:txXfrm>
    </dsp:sp>
    <dsp:sp modelId="{ADE99D3E-3935-2D4A-A85C-73924725E3FC}">
      <dsp:nvSpPr>
        <dsp:cNvPr id="0" name=""/>
        <dsp:cNvSpPr/>
      </dsp:nvSpPr>
      <dsp:spPr>
        <a:xfrm>
          <a:off x="6730" y="320221"/>
          <a:ext cx="2103831" cy="1009838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812" tIns="165100" rIns="207812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01</a:t>
          </a:r>
        </a:p>
      </dsp:txBody>
      <dsp:txXfrm>
        <a:off x="6730" y="320221"/>
        <a:ext cx="2103831" cy="1009838"/>
      </dsp:txXfrm>
    </dsp:sp>
    <dsp:sp modelId="{6174BA49-CB68-4142-86F3-6C87C90E55FC}">
      <dsp:nvSpPr>
        <dsp:cNvPr id="0" name=""/>
        <dsp:cNvSpPr/>
      </dsp:nvSpPr>
      <dsp:spPr>
        <a:xfrm>
          <a:off x="2278867" y="320221"/>
          <a:ext cx="2103831" cy="252459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9144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Business </a:t>
          </a:r>
          <a:r>
            <a:rPr lang="en-US" sz="1600" b="1" kern="1200" dirty="0"/>
            <a:t>Process</a:t>
          </a:r>
          <a:endParaRPr lang="en-US" sz="1800" b="1" kern="1200" dirty="0"/>
        </a:p>
      </dsp:txBody>
      <dsp:txXfrm>
        <a:off x="2278867" y="1330060"/>
        <a:ext cx="2103831" cy="1514758"/>
      </dsp:txXfrm>
    </dsp:sp>
    <dsp:sp modelId="{20D0B333-459F-B645-9BFE-6B9E8337E363}">
      <dsp:nvSpPr>
        <dsp:cNvPr id="0" name=""/>
        <dsp:cNvSpPr/>
      </dsp:nvSpPr>
      <dsp:spPr>
        <a:xfrm>
          <a:off x="2278867" y="320221"/>
          <a:ext cx="2103831" cy="1009838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812" tIns="165100" rIns="207812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02</a:t>
          </a:r>
        </a:p>
      </dsp:txBody>
      <dsp:txXfrm>
        <a:off x="2278867" y="320221"/>
        <a:ext cx="2103831" cy="1009838"/>
      </dsp:txXfrm>
    </dsp:sp>
    <dsp:sp modelId="{25F285CB-942B-D341-BDB4-860ABE6BF7FB}">
      <dsp:nvSpPr>
        <dsp:cNvPr id="0" name=""/>
        <dsp:cNvSpPr/>
      </dsp:nvSpPr>
      <dsp:spPr>
        <a:xfrm>
          <a:off x="4551005" y="320221"/>
          <a:ext cx="2103831" cy="252459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9144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ETL</a:t>
          </a:r>
          <a:endParaRPr lang="en-US" sz="1600" b="1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(</a:t>
          </a:r>
          <a:r>
            <a:rPr lang="en-US" sz="1800" b="1" kern="1200" dirty="0"/>
            <a:t>Extract-Transform-Load</a:t>
          </a:r>
          <a:r>
            <a:rPr lang="en-US" sz="1600" b="1" kern="1200" dirty="0"/>
            <a:t>)</a:t>
          </a:r>
        </a:p>
      </dsp:txBody>
      <dsp:txXfrm>
        <a:off x="4551005" y="1330060"/>
        <a:ext cx="2103831" cy="1514758"/>
      </dsp:txXfrm>
    </dsp:sp>
    <dsp:sp modelId="{3829D3A5-55CB-2B4D-9010-69B865A0E818}">
      <dsp:nvSpPr>
        <dsp:cNvPr id="0" name=""/>
        <dsp:cNvSpPr/>
      </dsp:nvSpPr>
      <dsp:spPr>
        <a:xfrm>
          <a:off x="4551005" y="320221"/>
          <a:ext cx="2103831" cy="1009838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812" tIns="165100" rIns="207812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03</a:t>
          </a:r>
        </a:p>
      </dsp:txBody>
      <dsp:txXfrm>
        <a:off x="4551005" y="320221"/>
        <a:ext cx="2103831" cy="1009838"/>
      </dsp:txXfrm>
    </dsp:sp>
    <dsp:sp modelId="{6AD7C526-2B0F-9D44-A4BF-0C4EE4A2F8A5}">
      <dsp:nvSpPr>
        <dsp:cNvPr id="0" name=""/>
        <dsp:cNvSpPr/>
      </dsp:nvSpPr>
      <dsp:spPr>
        <a:xfrm>
          <a:off x="6823143" y="320221"/>
          <a:ext cx="2103831" cy="252459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9144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Data</a:t>
          </a:r>
          <a:r>
            <a:rPr lang="en-US" sz="1600" b="1" kern="1200" dirty="0"/>
            <a:t> </a:t>
          </a:r>
          <a:r>
            <a:rPr lang="en-US" sz="1800" b="1" kern="1200" dirty="0"/>
            <a:t>Visualizations</a:t>
          </a:r>
          <a:endParaRPr lang="en-US" sz="1600" b="1" kern="1200" dirty="0"/>
        </a:p>
      </dsp:txBody>
      <dsp:txXfrm>
        <a:off x="6823143" y="1330060"/>
        <a:ext cx="2103831" cy="1514758"/>
      </dsp:txXfrm>
    </dsp:sp>
    <dsp:sp modelId="{5E6C2027-7321-F140-BB44-6B1BA1B0AB12}">
      <dsp:nvSpPr>
        <dsp:cNvPr id="0" name=""/>
        <dsp:cNvSpPr/>
      </dsp:nvSpPr>
      <dsp:spPr>
        <a:xfrm>
          <a:off x="6823143" y="320221"/>
          <a:ext cx="2103831" cy="1009838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812" tIns="165100" rIns="207812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04</a:t>
          </a:r>
        </a:p>
      </dsp:txBody>
      <dsp:txXfrm>
        <a:off x="6823143" y="320221"/>
        <a:ext cx="2103831" cy="1009838"/>
      </dsp:txXfrm>
    </dsp:sp>
    <dsp:sp modelId="{BBD3D7F6-43A7-5646-A0BB-FF2DF53ECFD5}">
      <dsp:nvSpPr>
        <dsp:cNvPr id="0" name=""/>
        <dsp:cNvSpPr/>
      </dsp:nvSpPr>
      <dsp:spPr>
        <a:xfrm>
          <a:off x="9095280" y="320221"/>
          <a:ext cx="2103831" cy="252459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9144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Recommendations</a:t>
          </a:r>
        </a:p>
      </dsp:txBody>
      <dsp:txXfrm>
        <a:off x="9095280" y="1330060"/>
        <a:ext cx="2103831" cy="1514758"/>
      </dsp:txXfrm>
    </dsp:sp>
    <dsp:sp modelId="{A5D344AE-FD74-4444-9623-C8D2AB8FA7C2}">
      <dsp:nvSpPr>
        <dsp:cNvPr id="0" name=""/>
        <dsp:cNvSpPr/>
      </dsp:nvSpPr>
      <dsp:spPr>
        <a:xfrm>
          <a:off x="9095280" y="320221"/>
          <a:ext cx="2103831" cy="1009838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812" tIns="165100" rIns="207812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05</a:t>
          </a:r>
        </a:p>
      </dsp:txBody>
      <dsp:txXfrm>
        <a:off x="9095280" y="320221"/>
        <a:ext cx="2103831" cy="10098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47E71-4359-46F4-9055-E5ACB9F4A990}">
      <dsp:nvSpPr>
        <dsp:cNvPr id="0" name=""/>
        <dsp:cNvSpPr/>
      </dsp:nvSpPr>
      <dsp:spPr>
        <a:xfrm>
          <a:off x="0" y="0"/>
          <a:ext cx="10197148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47122-20C4-4D3A-822F-B78E412F1CB7}">
      <dsp:nvSpPr>
        <dsp:cNvPr id="0" name=""/>
        <dsp:cNvSpPr/>
      </dsp:nvSpPr>
      <dsp:spPr>
        <a:xfrm>
          <a:off x="0" y="0"/>
          <a:ext cx="10197148" cy="1833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FudgeMart</a:t>
          </a:r>
          <a:endParaRPr lang="en-US" sz="2200" b="1" kern="1200" dirty="0"/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Fudgemart</a:t>
          </a:r>
          <a:r>
            <a:rPr lang="en-US" sz="2200" b="1" kern="1200" dirty="0"/>
            <a:t> is a hypothetical internet shop similar to Amazon.com or Walmart.com. The data comprises customers, items, and vendors, and the business operations are identical to those found in any online retailer.</a:t>
          </a:r>
        </a:p>
      </dsp:txBody>
      <dsp:txXfrm>
        <a:off x="0" y="0"/>
        <a:ext cx="10197148" cy="1833880"/>
      </dsp:txXfrm>
    </dsp:sp>
    <dsp:sp modelId="{98717432-8A4F-4C88-A0FE-F794B411E490}">
      <dsp:nvSpPr>
        <dsp:cNvPr id="0" name=""/>
        <dsp:cNvSpPr/>
      </dsp:nvSpPr>
      <dsp:spPr>
        <a:xfrm>
          <a:off x="0" y="1833880"/>
          <a:ext cx="10197148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58A2B-EF85-4CFE-B461-D275F62DDB92}">
      <dsp:nvSpPr>
        <dsp:cNvPr id="0" name=""/>
        <dsp:cNvSpPr/>
      </dsp:nvSpPr>
      <dsp:spPr>
        <a:xfrm>
          <a:off x="0" y="1833880"/>
          <a:ext cx="10197148" cy="1833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FudgeFlix</a:t>
          </a:r>
          <a:endParaRPr lang="en-US" sz="2200" b="1" kern="1200" dirty="0"/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Fudgeflix</a:t>
          </a:r>
          <a:r>
            <a:rPr lang="en-US" sz="2200" b="1" kern="1200" dirty="0"/>
            <a:t> is a hypothetical online DVD-by-mail and video-on-demand service similar to Netflix. It relates to knowledge like accounts, subscriptions, video titles, and other aspects of an online video streaming service.</a:t>
          </a:r>
        </a:p>
      </dsp:txBody>
      <dsp:txXfrm>
        <a:off x="0" y="1833880"/>
        <a:ext cx="10197148" cy="1833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C8A53-2094-5A4E-B544-BAC4791200CF}">
      <dsp:nvSpPr>
        <dsp:cNvPr id="0" name=""/>
        <dsp:cNvSpPr/>
      </dsp:nvSpPr>
      <dsp:spPr>
        <a:xfrm>
          <a:off x="0" y="1654"/>
          <a:ext cx="1124426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02C8C-D6D3-3142-BD1B-EF48B7132B67}">
      <dsp:nvSpPr>
        <dsp:cNvPr id="0" name=""/>
        <dsp:cNvSpPr/>
      </dsp:nvSpPr>
      <dsp:spPr>
        <a:xfrm>
          <a:off x="0" y="1654"/>
          <a:ext cx="11244262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ANNUAL DISCOUNT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Since we have more electronics sales we can offer annual discounts on electronics to increase the revenue</a:t>
          </a:r>
        </a:p>
      </dsp:txBody>
      <dsp:txXfrm>
        <a:off x="0" y="1654"/>
        <a:ext cx="11244262" cy="1128042"/>
      </dsp:txXfrm>
    </dsp:sp>
    <dsp:sp modelId="{391089BB-0023-8A44-822E-209418BD027E}">
      <dsp:nvSpPr>
        <dsp:cNvPr id="0" name=""/>
        <dsp:cNvSpPr/>
      </dsp:nvSpPr>
      <dsp:spPr>
        <a:xfrm>
          <a:off x="0" y="1117006"/>
          <a:ext cx="11244262" cy="0"/>
        </a:xfrm>
        <a:prstGeom prst="line">
          <a:avLst/>
        </a:prstGeom>
        <a:solidFill>
          <a:schemeClr val="accent5">
            <a:hueOff val="-337983"/>
            <a:satOff val="-9047"/>
            <a:lumOff val="-3139"/>
            <a:alphaOff val="0"/>
          </a:schemeClr>
        </a:solidFill>
        <a:ln w="19050" cap="rnd" cmpd="sng" algn="ctr">
          <a:solidFill>
            <a:schemeClr val="accent5">
              <a:hueOff val="-337983"/>
              <a:satOff val="-9047"/>
              <a:lumOff val="-31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A8DA2-3251-4A45-A85C-E46D2A57FFC7}">
      <dsp:nvSpPr>
        <dsp:cNvPr id="0" name=""/>
        <dsp:cNvSpPr/>
      </dsp:nvSpPr>
      <dsp:spPr>
        <a:xfrm>
          <a:off x="0" y="1117592"/>
          <a:ext cx="11244262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CUSTOMER DISCOUNT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Since we have more sales and customers from </a:t>
          </a:r>
          <a:r>
            <a:rPr lang="en-US" sz="2000" kern="1200" err="1"/>
            <a:t>Fudgemart</a:t>
          </a:r>
          <a:r>
            <a:rPr lang="en-US" sz="2000" kern="1200"/>
            <a:t>, we can offer them discounted </a:t>
          </a:r>
          <a:r>
            <a:rPr lang="en-US" sz="2000" kern="1200" err="1"/>
            <a:t>Fudgeflix</a:t>
          </a:r>
          <a:r>
            <a:rPr lang="en-US" sz="2000" kern="1200"/>
            <a:t> membership</a:t>
          </a:r>
        </a:p>
      </dsp:txBody>
      <dsp:txXfrm>
        <a:off x="0" y="1117592"/>
        <a:ext cx="11244262" cy="1128042"/>
      </dsp:txXfrm>
    </dsp:sp>
    <dsp:sp modelId="{4E409A91-4420-D646-A585-C11A334DA379}">
      <dsp:nvSpPr>
        <dsp:cNvPr id="0" name=""/>
        <dsp:cNvSpPr/>
      </dsp:nvSpPr>
      <dsp:spPr>
        <a:xfrm>
          <a:off x="0" y="2257739"/>
          <a:ext cx="11244262" cy="0"/>
        </a:xfrm>
        <a:prstGeom prst="line">
          <a:avLst/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 w="19050" cap="rnd" cmpd="sng" algn="ctr">
          <a:solidFill>
            <a:schemeClr val="accent5">
              <a:hueOff val="-675965"/>
              <a:satOff val="-18095"/>
              <a:lumOff val="-62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98C6E-925C-364D-9F6A-7A95A28784A3}">
      <dsp:nvSpPr>
        <dsp:cNvPr id="0" name=""/>
        <dsp:cNvSpPr/>
      </dsp:nvSpPr>
      <dsp:spPr>
        <a:xfrm>
          <a:off x="0" y="2257739"/>
          <a:ext cx="11244262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FREE MEMBERSHIP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Since we have less revenues from </a:t>
          </a:r>
          <a:r>
            <a:rPr lang="en-US" sz="2000" kern="1200" err="1"/>
            <a:t>Fudgeflix</a:t>
          </a:r>
          <a:r>
            <a:rPr lang="en-US" sz="2000" kern="1200"/>
            <a:t> maybe we can offer some free membership to attract more customers</a:t>
          </a:r>
        </a:p>
      </dsp:txBody>
      <dsp:txXfrm>
        <a:off x="0" y="2257739"/>
        <a:ext cx="11244262" cy="1128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845E3-BA87-C345-9F49-A7D757E4F228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23027-47E0-A84E-B6C0-9198F3593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23027-47E0-A84E-B6C0-9198F3593F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6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created three packages in our ETL to get data to the staging </a:t>
            </a:r>
            <a:r>
              <a:rPr lang="en-US" err="1"/>
              <a:t>nd</a:t>
            </a:r>
            <a:r>
              <a:rPr lang="en-US"/>
              <a:t> then to the DW.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23027-47E0-A84E-B6C0-9198F3593F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2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23027-47E0-A84E-B6C0-9198F3593F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6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23027-47E0-A84E-B6C0-9198F3593F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14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9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91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38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26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77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42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48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95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5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8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3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5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9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D275720-6B41-FC45-BFE9-E61D2DA384C6}" type="datetimeFigureOut">
              <a:rPr lang="en-US" smtClean="0"/>
              <a:t>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880E20B-F44D-6B41-98DD-5A28B5F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20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khdecoded.com/artificial-intelligence/" TargetMode="Externa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74642B4D-EA34-4FB3-9C0E-817DDDB12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0" y="32555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348E0-6462-D748-A8AA-808DE4DF0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rgbClr val="FFFFFF"/>
                </a:solidFill>
              </a:rPr>
              <a:t>FudgeMart</a:t>
            </a:r>
            <a:r>
              <a:rPr lang="en-US" sz="5200" dirty="0">
                <a:solidFill>
                  <a:srgbClr val="FFFFFF"/>
                </a:solidFill>
              </a:rPr>
              <a:t> and </a:t>
            </a:r>
            <a:r>
              <a:rPr lang="en-US" sz="5200" dirty="0" err="1">
                <a:solidFill>
                  <a:srgbClr val="FFFFFF"/>
                </a:solidFill>
              </a:rPr>
              <a:t>FudgeFlix</a:t>
            </a:r>
            <a:r>
              <a:rPr lang="en-US" sz="5200" dirty="0">
                <a:solidFill>
                  <a:srgbClr val="FFFFFF"/>
                </a:solidFill>
              </a:rPr>
              <a:t> Integrated Data Warehouse and Integration for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A61E3-A8ED-5546-A040-4CA083920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4300" y="5854699"/>
            <a:ext cx="4343400" cy="8032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</a:rPr>
              <a:t>By-Group 1</a:t>
            </a:r>
          </a:p>
        </p:txBody>
      </p:sp>
    </p:spTree>
    <p:extLst>
      <p:ext uri="{BB962C8B-B14F-4D97-AF65-F5344CB8AC3E}">
        <p14:creationId xmlns:p14="http://schemas.microsoft.com/office/powerpoint/2010/main" val="376615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4FBF022-83C1-8E40-ADDD-6245BAC2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b="1" dirty="0"/>
              <a:t>ETL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31D5A-01ED-1142-A703-37A53C59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04" y="1894209"/>
            <a:ext cx="8910616" cy="37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DD4DEE9-DAA4-4D7F-9894-EF5084750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64" b="-2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15" name="Picture 1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715380C-700E-4CCC-BA96-C66F89046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54" b="-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2D9F96C1-F1BE-40F3-94A8-BF00B1E760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48" r="4398" b="1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A4F8F0-8CC1-4194-9ACE-93B6620346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" b="7016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5BF940-EAC6-4D78-ACAC-4BD2D63EADF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C5CA0E-DC67-4FB6-B9ED-89C175168F66}"/>
              </a:ext>
            </a:extLst>
          </p:cNvPr>
          <p:cNvSpPr txBox="1"/>
          <p:nvPr/>
        </p:nvSpPr>
        <p:spPr>
          <a:xfrm>
            <a:off x="6621313" y="37458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4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9690E8CD-BFA8-49C9-95BD-EA4CA120C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5383909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15EDC7-E4F2-455F-9C7B-36A70572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44" y="2374993"/>
            <a:ext cx="4416155" cy="2086633"/>
          </a:xfrm>
          <a:prstGeom prst="rect">
            <a:avLst/>
          </a:prstGeom>
        </p:spPr>
      </p:pic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E3925F30-DC1E-4FB8-B39E-30B926358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8243" y="620720"/>
            <a:ext cx="5383909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8D7EBD-50C2-44E1-83CD-1EB4093A4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120" y="2391554"/>
            <a:ext cx="4416155" cy="20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9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6ABD3-271D-0C4A-AD2A-31F8CE7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8" y="-303213"/>
            <a:ext cx="11741044" cy="1905000"/>
          </a:xfrm>
        </p:spPr>
        <p:txBody>
          <a:bodyPr/>
          <a:lstStyle/>
          <a:p>
            <a:r>
              <a:rPr lang="en-US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Data visualization-</a:t>
            </a:r>
            <a:r>
              <a:rPr lang="en-US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Fudgeflix</a:t>
            </a:r>
            <a:r>
              <a:rPr lang="en-US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 and </a:t>
            </a:r>
            <a:r>
              <a:rPr lang="en-US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Fudgmart</a:t>
            </a:r>
            <a:r>
              <a:rPr lang="en-US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 Individual Sales</a:t>
            </a:r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8BCB7-D199-4ABF-BE35-B1683BE0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8" y="1378267"/>
            <a:ext cx="9465902" cy="51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3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6ABD3-271D-0C4A-AD2A-31F8CE7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8" y="40005"/>
            <a:ext cx="11741044" cy="884555"/>
          </a:xfrm>
        </p:spPr>
        <p:txBody>
          <a:bodyPr>
            <a:normAutofit/>
          </a:bodyPr>
          <a:lstStyle/>
          <a:p>
            <a:r>
              <a:rPr lang="en-US" b="1" dirty="0"/>
              <a:t>Sales Analysis by Time and Different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90F76-B2B5-4B32-98D9-9F5682BE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1192717"/>
            <a:ext cx="9823450" cy="55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6ABD3-271D-0C4A-AD2A-31F8CE7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8" y="40005"/>
            <a:ext cx="11741044" cy="884555"/>
          </a:xfrm>
        </p:spPr>
        <p:txBody>
          <a:bodyPr>
            <a:normAutofit/>
          </a:bodyPr>
          <a:lstStyle/>
          <a:p>
            <a:r>
              <a:rPr lang="en-US" b="1" dirty="0"/>
              <a:t>Sales Analysis by Time and For Fudge flix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94ED5-9FBE-466A-8CF5-085E9628B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4" y="924560"/>
            <a:ext cx="10163492" cy="57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9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24A9F-1E85-FF43-8317-DCD5621E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60480" cy="80264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CUSTOMER SALES GENERATION BY VARIOUS SOURCE AND PORDUCTS PURCHASED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D6EDA-5218-4BBD-909E-A01B9B5F7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1098540"/>
            <a:ext cx="10011092" cy="56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2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24A9F-1E85-FF43-8317-DCD5621E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60480" cy="80264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 SALES BY JOE KING AND PRODUCTS PURCHASED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25039-8599-4888-9346-9493FEC0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1184078"/>
            <a:ext cx="10071417" cy="56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8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24A9F-1E85-FF43-8317-DCD5621E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23" y="-192377"/>
            <a:ext cx="9905998" cy="1905000"/>
          </a:xfrm>
        </p:spPr>
        <p:txBody>
          <a:bodyPr/>
          <a:lstStyle/>
          <a:p>
            <a: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Data visualizations</a:t>
            </a:r>
            <a:br>
              <a:rPr lang="en-US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Annual Sales </a:t>
            </a:r>
            <a:r>
              <a:rPr lang="en-US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FudgeFlix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&amp; </a:t>
            </a:r>
            <a:r>
              <a:rPr lang="en-US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Fudgemart</a:t>
            </a:r>
            <a:endParaRPr lang="en-US" b="1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977D732-A9DF-EF4E-8482-7CDC7365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1712623"/>
            <a:ext cx="6059487" cy="425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4FBF022-83C1-8E40-ADDD-6245BAC2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b="1"/>
              <a:t>Recommendations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7BE8060-62C9-AB47-B38E-51E707553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741170"/>
              </p:ext>
            </p:extLst>
          </p:nvPr>
        </p:nvGraphicFramePr>
        <p:xfrm>
          <a:off x="428626" y="2286000"/>
          <a:ext cx="11244262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378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B44886-047B-4C3D-B24D-40372BA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437374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9F3D2E-2D8E-4CC9-A453-44EB58CF1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" y="4462271"/>
            <a:ext cx="12192000" cy="2395728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0F809-EFC7-AD49-BC33-5E47379E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07635"/>
            <a:ext cx="9905998" cy="1087109"/>
          </a:xfrm>
        </p:spPr>
        <p:txBody>
          <a:bodyPr anchor="t">
            <a:normAutofit/>
          </a:bodyPr>
          <a:lstStyle/>
          <a:p>
            <a:r>
              <a:rPr lang="en-US" sz="3600" b="1"/>
              <a:t>Project Team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319A8F-DEC0-498D-AD34-743F1F874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" y="4373740"/>
            <a:ext cx="12188952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F023-07C3-410F-8214-C77FAA8E7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" y="3907334"/>
            <a:ext cx="12192000" cy="466406"/>
          </a:xfrm>
          <a:prstGeom prst="rect">
            <a:avLst/>
          </a:prstGeom>
          <a:gradFill>
            <a:gsLst>
              <a:gs pos="0">
                <a:srgbClr val="363D46"/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877499-1CD3-4AA6-A32D-81B88221B1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911913"/>
              </p:ext>
            </p:extLst>
          </p:nvPr>
        </p:nvGraphicFramePr>
        <p:xfrm>
          <a:off x="965200" y="965201"/>
          <a:ext cx="10261600" cy="285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6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FD9CDA80-A7B0-473A-A0F7-D0546DC86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50D8C0-CB38-BD41-9DF1-BE6C806A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910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2610-4EE5-6D48-91E9-C459AF8B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85EF8EF7-FC01-4C94-B5EA-8478D8C4E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9" y="1423793"/>
            <a:ext cx="4001315" cy="400131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37973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F809-EFC7-AD49-BC33-5E47379E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b="1"/>
              <a:t>AGENDA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5DF3D43-BB06-E445-8CE1-756C8458B5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9900751"/>
              </p:ext>
            </p:extLst>
          </p:nvPr>
        </p:nvGraphicFramePr>
        <p:xfrm>
          <a:off x="536895" y="2794000"/>
          <a:ext cx="11205842" cy="3165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66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5644-8D6E-834F-ACA5-99BC6B33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b="1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E207E8-50A2-4285-864C-3C59B47842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62845"/>
              </p:ext>
            </p:extLst>
          </p:nvPr>
        </p:nvGraphicFramePr>
        <p:xfrm>
          <a:off x="1141410" y="2275840"/>
          <a:ext cx="10197149" cy="366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871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ame, playing, person, holding&#10;&#10;Description automatically generated">
            <a:extLst>
              <a:ext uri="{FF2B5EF4-FFF2-40B4-BE49-F238E27FC236}">
                <a16:creationId xmlns:a16="http://schemas.microsoft.com/office/drawing/2014/main" id="{46F133FA-539D-CD46-A5FE-6346F105CF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8353" b="73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4FBF022-83C1-8E40-ADDD-6245BAC2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b="1"/>
              <a:t>Business Process – improve Sales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014FB-05CE-9347-9E40-1B8DC2727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3246"/>
            <a:ext cx="10349547" cy="3999074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Business Requirements &amp; Goals:</a:t>
            </a:r>
          </a:p>
          <a:p>
            <a:pPr lvl="1"/>
            <a:r>
              <a:rPr lang="en-US" sz="2400" b="1" dirty="0"/>
              <a:t>Merge the two databases of </a:t>
            </a:r>
            <a:r>
              <a:rPr lang="en-US" sz="2400" b="1" dirty="0" err="1"/>
              <a:t>Fudgemart</a:t>
            </a:r>
            <a:r>
              <a:rPr lang="en-US" sz="2400" b="1" dirty="0"/>
              <a:t> and </a:t>
            </a:r>
            <a:r>
              <a:rPr lang="en-US" sz="2400" b="1" dirty="0" err="1"/>
              <a:t>Fudgeflix</a:t>
            </a:r>
            <a:r>
              <a:rPr lang="en-US" sz="2400" b="1" dirty="0"/>
              <a:t> to make them one</a:t>
            </a: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/>
            <a:r>
              <a:rPr lang="en-US" sz="2400" b="1" dirty="0"/>
              <a:t>Focus on sales of the new company </a:t>
            </a: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2">
              <a:buClr>
                <a:srgbClr val="FFFFFF"/>
              </a:buClr>
            </a:pPr>
            <a:r>
              <a:rPr lang="en-US" sz="20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What are the Sales generated by top 5 customers by category?</a:t>
            </a:r>
          </a:p>
          <a:p>
            <a:pPr lvl="2">
              <a:buClr>
                <a:srgbClr val="FFFFFF"/>
              </a:buClr>
            </a:pPr>
            <a:r>
              <a:rPr lang="en-US" sz="20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What are the Regions contributing to sales?</a:t>
            </a:r>
          </a:p>
          <a:p>
            <a:pPr lvl="2">
              <a:buClr>
                <a:srgbClr val="FFFFFF"/>
              </a:buClr>
            </a:pPr>
            <a:r>
              <a:rPr lang="en-US" sz="2000" b="1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What are the Sales generated over time by category and source company?</a:t>
            </a:r>
          </a:p>
          <a:p>
            <a:pPr lvl="2">
              <a:buClr>
                <a:srgbClr val="FFFFFF"/>
              </a:buClr>
            </a:pPr>
            <a:endParaRPr lang="en-US" sz="2000" b="1" dirty="0"/>
          </a:p>
          <a:p>
            <a:pPr lvl="1"/>
            <a:r>
              <a:rPr lang="en-US" sz="2400" b="1" dirty="0"/>
              <a:t>Identify scope of improvements and patterns if any</a:t>
            </a:r>
            <a:endParaRPr lang="en-US" sz="2400" b="1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0116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A1A3-F997-479A-82D8-B1449351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HIGH LEVEL DIMENSION MODEL</a:t>
            </a: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ABF1FF4-2B80-4750-BFD5-CA7C0E2EE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312" y="2858630"/>
            <a:ext cx="10126345" cy="2589420"/>
          </a:xfrm>
        </p:spPr>
      </p:pic>
    </p:spTree>
    <p:extLst>
      <p:ext uri="{BB962C8B-B14F-4D97-AF65-F5344CB8AC3E}">
        <p14:creationId xmlns:p14="http://schemas.microsoft.com/office/powerpoint/2010/main" val="379115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A5B1-EA5C-1E4B-A90D-072DF8EC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Star schema</a:t>
            </a:r>
          </a:p>
        </p:txBody>
      </p:sp>
      <p:pic>
        <p:nvPicPr>
          <p:cNvPr id="5" name="Picture 2" descr="Diagram&#10;&#10;Description automatically generated">
            <a:extLst>
              <a:ext uri="{FF2B5EF4-FFF2-40B4-BE49-F238E27FC236}">
                <a16:creationId xmlns:a16="http://schemas.microsoft.com/office/drawing/2014/main" id="{0D6A5CC7-F5D2-42BF-A78A-8AF5AD6AD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4" r="995" b="12023"/>
          <a:stretch/>
        </p:blipFill>
        <p:spPr>
          <a:xfrm>
            <a:off x="7716352" y="863390"/>
            <a:ext cx="3182445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9266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2B233FF-E859-42F2-BD4E-73C4E402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442716"/>
              </p:ext>
            </p:extLst>
          </p:nvPr>
        </p:nvGraphicFramePr>
        <p:xfrm>
          <a:off x="1651819" y="1465006"/>
          <a:ext cx="9291483" cy="4249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7161">
                  <a:extLst>
                    <a:ext uri="{9D8B030D-6E8A-4147-A177-3AD203B41FA5}">
                      <a16:colId xmlns:a16="http://schemas.microsoft.com/office/drawing/2014/main" val="3959826560"/>
                    </a:ext>
                  </a:extLst>
                </a:gridCol>
                <a:gridCol w="3097161">
                  <a:extLst>
                    <a:ext uri="{9D8B030D-6E8A-4147-A177-3AD203B41FA5}">
                      <a16:colId xmlns:a16="http://schemas.microsoft.com/office/drawing/2014/main" val="673727969"/>
                    </a:ext>
                  </a:extLst>
                </a:gridCol>
                <a:gridCol w="3097161">
                  <a:extLst>
                    <a:ext uri="{9D8B030D-6E8A-4147-A177-3AD203B41FA5}">
                      <a16:colId xmlns:a16="http://schemas.microsoft.com/office/drawing/2014/main" val="2196884791"/>
                    </a:ext>
                  </a:extLst>
                </a:gridCol>
              </a:tblGrid>
              <a:tr h="225703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MERGED SALES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FUDGE MART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FUDGE FLIX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351867"/>
                  </a:ext>
                </a:extLst>
              </a:tr>
              <a:tr h="971045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PRODUCTS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Product ID, Department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Plan ID, Active status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436953"/>
                  </a:ext>
                </a:extLst>
              </a:tr>
              <a:tr h="971045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CUSTOMERS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Customer ID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Account ID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733626"/>
                  </a:ext>
                </a:extLst>
              </a:tr>
              <a:tr h="971045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ORDER DATE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Order Date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Billing Date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66709"/>
                  </a:ext>
                </a:extLst>
              </a:tr>
              <a:tr h="971045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SALES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Order amount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Billed amount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28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78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3AB93A-8188-4919-B18C-E799E70E937E}"/>
              </a:ext>
            </a:extLst>
          </p:cNvPr>
          <p:cNvSpPr/>
          <p:nvPr/>
        </p:nvSpPr>
        <p:spPr>
          <a:xfrm>
            <a:off x="1961664" y="2121703"/>
            <a:ext cx="1887727" cy="9185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FUDGE MART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46DC1E-A207-47B3-A4D5-99E666D46E4F}"/>
              </a:ext>
            </a:extLst>
          </p:cNvPr>
          <p:cNvSpPr/>
          <p:nvPr/>
        </p:nvSpPr>
        <p:spPr>
          <a:xfrm>
            <a:off x="1961664" y="3708940"/>
            <a:ext cx="1887727" cy="9185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FUDGE FLIX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B03345D-EEFB-4B57-B610-E280C2027998}"/>
              </a:ext>
            </a:extLst>
          </p:cNvPr>
          <p:cNvSpPr/>
          <p:nvPr/>
        </p:nvSpPr>
        <p:spPr>
          <a:xfrm>
            <a:off x="6701297" y="2580992"/>
            <a:ext cx="918575" cy="1221287"/>
          </a:xfrm>
          <a:prstGeom prst="ca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STAGE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DB43D68-5951-47F2-A6C6-0D742AF984BB}"/>
              </a:ext>
            </a:extLst>
          </p:cNvPr>
          <p:cNvSpPr/>
          <p:nvPr/>
        </p:nvSpPr>
        <p:spPr>
          <a:xfrm>
            <a:off x="9311761" y="2580991"/>
            <a:ext cx="918575" cy="1221287"/>
          </a:xfrm>
          <a:prstGeom prst="ca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F7D34A-D6BC-4D93-A3C9-2144252C326E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849391" y="2448232"/>
            <a:ext cx="2851906" cy="743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ECD606-F326-46BC-A5CA-96C66587F742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3849391" y="3191636"/>
            <a:ext cx="2851906" cy="976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A87D99-A31E-4B22-B89C-3E5418E04C6A}"/>
              </a:ext>
            </a:extLst>
          </p:cNvPr>
          <p:cNvCxnSpPr>
            <a:stCxn id="6" idx="4"/>
            <a:endCxn id="7" idx="2"/>
          </p:cNvCxnSpPr>
          <p:nvPr/>
        </p:nvCxnSpPr>
        <p:spPr>
          <a:xfrm flipV="1">
            <a:off x="7619872" y="3191635"/>
            <a:ext cx="169188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EEA6C18-F1D9-744C-A0C9-B75AAD4B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b="1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224760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374</Words>
  <Application>Microsoft Macintosh PowerPoint</Application>
  <PresentationFormat>Widescreen</PresentationFormat>
  <Paragraphs>76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Mesh</vt:lpstr>
      <vt:lpstr>FudgeMart and FudgeFlix Integrated Data Warehouse and Integration for Sales</vt:lpstr>
      <vt:lpstr>Project Team</vt:lpstr>
      <vt:lpstr>AGENDA</vt:lpstr>
      <vt:lpstr>Introduction</vt:lpstr>
      <vt:lpstr>Business Process – improve Sales</vt:lpstr>
      <vt:lpstr>HIGH LEVEL DIMENSION MODEL</vt:lpstr>
      <vt:lpstr>Star schema</vt:lpstr>
      <vt:lpstr>PowerPoint Presentation</vt:lpstr>
      <vt:lpstr>Process</vt:lpstr>
      <vt:lpstr>ETL</vt:lpstr>
      <vt:lpstr>PowerPoint Presentation</vt:lpstr>
      <vt:lpstr>PowerPoint Presentation</vt:lpstr>
      <vt:lpstr>Data visualization-Fudgeflix and Fudgmart Individual Sales</vt:lpstr>
      <vt:lpstr>Sales Analysis by Time and Different sources</vt:lpstr>
      <vt:lpstr>Sales Analysis by Time and For Fudge flix</vt:lpstr>
      <vt:lpstr> CUSTOMER SALES GENERATION BY VARIOUS SOURCE AND PORDUCTS PURCHASED</vt:lpstr>
      <vt:lpstr>  SALES BY JOE KING AND PRODUCTS PURCHASED</vt:lpstr>
      <vt:lpstr>Data visualizations Annual Sales FudgeFlix &amp; Fudgemart</vt:lpstr>
      <vt:lpstr>Recommendations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FudgeMart and FudgeFlix Integrated Data Warehouse and Integration for Sales</dc:title>
  <dc:creator>Aishwarya Dhanda</dc:creator>
  <cp:lastModifiedBy>Aishwarya Dhanda</cp:lastModifiedBy>
  <cp:revision>92</cp:revision>
  <dcterms:created xsi:type="dcterms:W3CDTF">2022-01-12T18:48:43Z</dcterms:created>
  <dcterms:modified xsi:type="dcterms:W3CDTF">2022-01-14T17:40:43Z</dcterms:modified>
</cp:coreProperties>
</file>